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12" r:id="rId2"/>
    <p:sldId id="313" r:id="rId3"/>
    <p:sldId id="256" r:id="rId4"/>
    <p:sldId id="314" r:id="rId5"/>
    <p:sldId id="315" r:id="rId6"/>
    <p:sldId id="25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D3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236AA-8301-4315-A7AE-CB07534AC271}" type="datetimeFigureOut">
              <a:rPr lang="zh-CN" altLang="en-US" smtClean="0"/>
              <a:t>2019.1.8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C86E5-6355-4E4E-BD3A-40DCF04B8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863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9DBFC-9CFE-48A9-B3F7-0D01501FA2A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379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C86E5-6355-4E4E-BD3A-40DCF04B8C2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18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C86E5-6355-4E4E-BD3A-40DCF04B8C2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9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C86E5-6355-4E4E-BD3A-40DCF04B8C2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056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16EE0-1BC6-4E88-9BDD-C94F32AB1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11F865-C174-4FAC-8D5A-7936FEB38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17F034-F3A8-45ED-BC00-9A39C386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9AFB-7B5C-4A62-B956-971A083712EA}" type="datetimeFigureOut">
              <a:rPr lang="zh-CN" altLang="en-US" smtClean="0"/>
              <a:t>2019.1.8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CC58D4-C1A9-46E3-B6C2-F567BE1CE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42F44-0435-4A9A-BD70-C1235B90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AFF4-72E3-4A87-8AA4-E09F387EC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68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5C9CD-A1D9-4A84-90D0-FDF39B77E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C3DEFC-0BCF-4766-B536-D1DFA30B6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2E0B4-97AF-4DFA-835B-D567A691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9AFB-7B5C-4A62-B956-971A083712EA}" type="datetimeFigureOut">
              <a:rPr lang="zh-CN" altLang="en-US" smtClean="0"/>
              <a:t>2019.1.8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EA69D9-9CFD-4202-A40E-8AD4FA41E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130386-A7EF-46F7-83D3-CB093067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AFF4-72E3-4A87-8AA4-E09F387EC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51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C07F46-0FA9-48A2-B6EA-66DD875E5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968BCC-C466-412F-BFD7-4B76F5963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0E5B9D-763B-4C2F-9314-18A2E6253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9AFB-7B5C-4A62-B956-971A083712EA}" type="datetimeFigureOut">
              <a:rPr lang="zh-CN" altLang="en-US" smtClean="0"/>
              <a:t>2019.1.8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0E782-4BDB-49E1-BAA5-31CFCE7A0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8108B-26F7-4BE4-9503-6348F039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AFF4-72E3-4A87-8AA4-E09F387EC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81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85D77-C219-4FA1-ABAC-B246F529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93F298-AD1A-43E6-9242-52DECCDDA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B0C9F9-6202-461D-9440-7A18CDBE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9AFB-7B5C-4A62-B956-971A083712EA}" type="datetimeFigureOut">
              <a:rPr lang="zh-CN" altLang="en-US" smtClean="0"/>
              <a:t>2019.1.8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738C63-1BE2-418E-A0E3-1C83017B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D61A7E-F708-44E6-8C61-5F117F43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AFF4-72E3-4A87-8AA4-E09F387EC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2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8C5A2-3405-468B-9AB2-0B3D29283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5B6C42-CC1D-4415-BC21-B86EE7741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D4F128-B452-40E4-B154-1C5766F7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9AFB-7B5C-4A62-B956-971A083712EA}" type="datetimeFigureOut">
              <a:rPr lang="zh-CN" altLang="en-US" smtClean="0"/>
              <a:t>2019.1.8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057660-5603-429C-B166-10E781017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9C959A-02CC-4483-9251-57D947B0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AFF4-72E3-4A87-8AA4-E09F387EC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75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73A4C-B3CD-4C5E-9910-71A8178F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5B734D-C10D-4B1B-831B-B31040E06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EED223-D8E5-4B7C-9BB8-529715AC0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FF4569-639D-46A8-B027-C956625B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9AFB-7B5C-4A62-B956-971A083712EA}" type="datetimeFigureOut">
              <a:rPr lang="zh-CN" altLang="en-US" smtClean="0"/>
              <a:t>2019.1.8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E4D37B-EEBD-4ECB-B5D7-B530B945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17FE21-CEF1-4664-B63A-F7309FF3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AFF4-72E3-4A87-8AA4-E09F387EC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89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D0E5F-BE4D-4CDC-8810-E5C81A0AD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EBAB0-99A8-4E51-B655-287BC03C1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89921B-23D8-425A-B1D0-D81DC12FA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95CE27-2604-44DF-90D4-09F43D20B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17D565-0B1A-4ED2-BD7F-73C0AEDAF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48D13B-9AB2-4663-9AEA-A602E420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9AFB-7B5C-4A62-B956-971A083712EA}" type="datetimeFigureOut">
              <a:rPr lang="zh-CN" altLang="en-US" smtClean="0"/>
              <a:t>2019.1.8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2A3FFB-3A72-493A-9A61-186A6A57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EA5A9F-F03F-4287-90B4-2B33C2D5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AFF4-72E3-4A87-8AA4-E09F387EC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12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D7A1A-5924-496C-A54B-AAFD2F46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64AF41-08AD-48DD-8342-3C61EEED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9AFB-7B5C-4A62-B956-971A083712EA}" type="datetimeFigureOut">
              <a:rPr lang="zh-CN" altLang="en-US" smtClean="0"/>
              <a:t>2019.1.8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F62336-492D-4EF1-9631-536736453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3F732A-5B98-47B5-BA30-9F4327F0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AFF4-72E3-4A87-8AA4-E09F387EC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21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162C73-95F2-4139-837D-26F4892A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9AFB-7B5C-4A62-B956-971A083712EA}" type="datetimeFigureOut">
              <a:rPr lang="zh-CN" altLang="en-US" smtClean="0"/>
              <a:t>2019.1.8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DF7D80-6235-452A-9394-1EA89B9C4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C705FD-968E-4FC1-A64F-64D7B937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AFF4-72E3-4A87-8AA4-E09F387EC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70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AAFE3-B6F2-4EE6-9888-CDA6A7EC7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62624-1B63-4E2E-89A6-BA49363E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45B372-3041-4DAD-A7EB-CF5039FA5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AB2F64-EA98-4694-91A4-70405236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9AFB-7B5C-4A62-B956-971A083712EA}" type="datetimeFigureOut">
              <a:rPr lang="zh-CN" altLang="en-US" smtClean="0"/>
              <a:t>2019.1.8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CBA924-AF90-4B5D-96FA-71EDC9F9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9AB095-FBE0-4705-BEF1-3ACFEBBD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AFF4-72E3-4A87-8AA4-E09F387EC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28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7CBC2-F3CE-4E65-85C8-5FA8A33C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A46603-5E65-4988-BC14-1D07F4631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C16A00-3CD7-4AB7-95FA-981706453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E99654-6207-41D5-A0E7-A60B71EFC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9AFB-7B5C-4A62-B956-971A083712EA}" type="datetimeFigureOut">
              <a:rPr lang="zh-CN" altLang="en-US" smtClean="0"/>
              <a:t>2019.1.8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98675A-156C-4EBC-AB89-9F82884D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4B23B2-5148-4456-87D1-6960EC8B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AFF4-72E3-4A87-8AA4-E09F387EC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9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13E268-1C3C-456E-9036-3C6F04797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C0F128-20C1-47C8-BE56-4DCC36796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46E65D-EFAD-496F-B933-5A10072CB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99AFB-7B5C-4A62-B956-971A083712EA}" type="datetimeFigureOut">
              <a:rPr lang="zh-CN" altLang="en-US" smtClean="0"/>
              <a:t>2019.1.8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5BEB1C-E4E4-4128-BD97-63A872464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EABE2-E8D0-48C0-85D2-20BD814EB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8AFF4-72E3-4A87-8AA4-E09F387EC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7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BEB8103A-1204-49DA-8202-73B2035C81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04"/>
          <a:stretch/>
        </p:blipFill>
        <p:spPr>
          <a:xfrm>
            <a:off x="-380598" y="0"/>
            <a:ext cx="12572598" cy="6858000"/>
          </a:xfrm>
          <a:prstGeom prst="rect">
            <a:avLst/>
          </a:prstGeom>
          <a:noFill/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6810FE11-EBCF-4379-AA1D-7F8249374447}"/>
              </a:ext>
            </a:extLst>
          </p:cNvPr>
          <p:cNvSpPr/>
          <p:nvPr/>
        </p:nvSpPr>
        <p:spPr>
          <a:xfrm>
            <a:off x="4365375" y="1596638"/>
            <a:ext cx="3080653" cy="3327054"/>
          </a:xfrm>
          <a:prstGeom prst="roundRect">
            <a:avLst>
              <a:gd name="adj" fmla="val 2340"/>
            </a:avLst>
          </a:prstGeom>
          <a:solidFill>
            <a:srgbClr val="F9F9F9"/>
          </a:solidFill>
          <a:ln w="12700">
            <a:noFill/>
          </a:ln>
          <a:effectLst>
            <a:outerShdw blurRad="63500" sx="99000" sy="99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927BD7A-685C-4D2F-B459-4019F4FC295E}"/>
              </a:ext>
            </a:extLst>
          </p:cNvPr>
          <p:cNvSpPr/>
          <p:nvPr/>
        </p:nvSpPr>
        <p:spPr>
          <a:xfrm>
            <a:off x="4602460" y="3112704"/>
            <a:ext cx="2606484" cy="3371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用户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175D383-5B57-490A-9A5E-4FCA4A2BA21B}"/>
              </a:ext>
            </a:extLst>
          </p:cNvPr>
          <p:cNvSpPr/>
          <p:nvPr/>
        </p:nvSpPr>
        <p:spPr>
          <a:xfrm>
            <a:off x="4602459" y="3565228"/>
            <a:ext cx="2606484" cy="3371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密码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89543FB-33B2-4A79-802B-1271DA71197E}"/>
              </a:ext>
            </a:extLst>
          </p:cNvPr>
          <p:cNvSpPr/>
          <p:nvPr/>
        </p:nvSpPr>
        <p:spPr>
          <a:xfrm>
            <a:off x="4369955" y="2605173"/>
            <a:ext cx="3071488" cy="337188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Sign in to ISOUNDERZ</a:t>
            </a:r>
            <a:endParaRPr lang="zh-CN" altLang="en-US" sz="140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7C45A4-2319-459D-A76B-98E7296AF86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753" y="1809488"/>
            <a:ext cx="833893" cy="73238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2CBB07A-3B91-4907-BE3F-598763BB7D4D}"/>
              </a:ext>
            </a:extLst>
          </p:cNvPr>
          <p:cNvSpPr txBox="1"/>
          <p:nvPr/>
        </p:nvSpPr>
        <p:spPr>
          <a:xfrm>
            <a:off x="6575145" y="3957423"/>
            <a:ext cx="764138" cy="227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>
                <a:solidFill>
                  <a:schemeClr val="accent5"/>
                </a:solidFill>
              </a:rPr>
              <a:t>忘记密码？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2D024AE-5675-44C3-87D2-528DEB69F53A}"/>
              </a:ext>
            </a:extLst>
          </p:cNvPr>
          <p:cNvSpPr/>
          <p:nvPr/>
        </p:nvSpPr>
        <p:spPr>
          <a:xfrm>
            <a:off x="4602459" y="4375884"/>
            <a:ext cx="2606484" cy="337188"/>
          </a:xfrm>
          <a:prstGeom prst="roundRect">
            <a:avLst>
              <a:gd name="adj" fmla="val 19735"/>
            </a:avLst>
          </a:prstGeom>
          <a:solidFill>
            <a:schemeClr val="bg2">
              <a:lumMod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bg1"/>
                </a:solidFill>
                <a:latin typeface="+mj-ea"/>
                <a:ea typeface="+mj-ea"/>
              </a:rPr>
              <a:t>登录</a:t>
            </a:r>
          </a:p>
        </p:txBody>
      </p:sp>
    </p:spTree>
    <p:extLst>
      <p:ext uri="{BB962C8B-B14F-4D97-AF65-F5344CB8AC3E}">
        <p14:creationId xmlns:p14="http://schemas.microsoft.com/office/powerpoint/2010/main" val="947257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BEB8103A-1204-49DA-8202-73B2035C81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04"/>
          <a:stretch/>
        </p:blipFill>
        <p:spPr>
          <a:xfrm>
            <a:off x="-380602" y="0"/>
            <a:ext cx="12572598" cy="6858000"/>
          </a:xfrm>
          <a:prstGeom prst="rect">
            <a:avLst/>
          </a:prstGeom>
          <a:noFill/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6810FE11-EBCF-4379-AA1D-7F8249374447}"/>
              </a:ext>
            </a:extLst>
          </p:cNvPr>
          <p:cNvSpPr/>
          <p:nvPr/>
        </p:nvSpPr>
        <p:spPr>
          <a:xfrm>
            <a:off x="4365375" y="1596638"/>
            <a:ext cx="3080653" cy="3327054"/>
          </a:xfrm>
          <a:prstGeom prst="roundRect">
            <a:avLst>
              <a:gd name="adj" fmla="val 2340"/>
            </a:avLst>
          </a:prstGeom>
          <a:solidFill>
            <a:srgbClr val="F9F9F9"/>
          </a:solidFill>
          <a:ln w="12700">
            <a:noFill/>
          </a:ln>
          <a:effectLst>
            <a:outerShdw blurRad="63500" sx="99000" sy="99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927BD7A-685C-4D2F-B459-4019F4FC295E}"/>
              </a:ext>
            </a:extLst>
          </p:cNvPr>
          <p:cNvSpPr/>
          <p:nvPr/>
        </p:nvSpPr>
        <p:spPr>
          <a:xfrm>
            <a:off x="4602460" y="3112704"/>
            <a:ext cx="2606484" cy="3371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用户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175D383-5B57-490A-9A5E-4FCA4A2BA21B}"/>
              </a:ext>
            </a:extLst>
          </p:cNvPr>
          <p:cNvSpPr/>
          <p:nvPr/>
        </p:nvSpPr>
        <p:spPr>
          <a:xfrm>
            <a:off x="4602459" y="3565228"/>
            <a:ext cx="2606484" cy="3371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10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密码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89543FB-33B2-4A79-802B-1271DA71197E}"/>
              </a:ext>
            </a:extLst>
          </p:cNvPr>
          <p:cNvSpPr/>
          <p:nvPr/>
        </p:nvSpPr>
        <p:spPr>
          <a:xfrm>
            <a:off x="4369955" y="2605173"/>
            <a:ext cx="3071488" cy="337188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Sign in to ISOUNDERZ</a:t>
            </a:r>
            <a:endParaRPr lang="zh-CN" altLang="en-US" sz="140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7C45A4-2319-459D-A76B-98E7296AF86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753" y="1809488"/>
            <a:ext cx="833893" cy="73238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2CBB07A-3B91-4907-BE3F-598763BB7D4D}"/>
              </a:ext>
            </a:extLst>
          </p:cNvPr>
          <p:cNvSpPr txBox="1"/>
          <p:nvPr/>
        </p:nvSpPr>
        <p:spPr>
          <a:xfrm>
            <a:off x="6575145" y="3957423"/>
            <a:ext cx="764138" cy="227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>
                <a:solidFill>
                  <a:schemeClr val="accent5"/>
                </a:solidFill>
              </a:rPr>
              <a:t>忘记密码？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2D024AE-5675-44C3-87D2-528DEB69F53A}"/>
              </a:ext>
            </a:extLst>
          </p:cNvPr>
          <p:cNvSpPr/>
          <p:nvPr/>
        </p:nvSpPr>
        <p:spPr>
          <a:xfrm>
            <a:off x="4602459" y="4375884"/>
            <a:ext cx="2606484" cy="337188"/>
          </a:xfrm>
          <a:prstGeom prst="roundRect">
            <a:avLst>
              <a:gd name="adj" fmla="val 19735"/>
            </a:avLst>
          </a:prstGeom>
          <a:solidFill>
            <a:schemeClr val="bg2">
              <a:lumMod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bg1"/>
                </a:solidFill>
                <a:latin typeface="+mj-ea"/>
                <a:ea typeface="+mj-ea"/>
              </a:rPr>
              <a:t>登录</a:t>
            </a:r>
          </a:p>
        </p:txBody>
      </p:sp>
    </p:spTree>
    <p:extLst>
      <p:ext uri="{BB962C8B-B14F-4D97-AF65-F5344CB8AC3E}">
        <p14:creationId xmlns:p14="http://schemas.microsoft.com/office/powerpoint/2010/main" val="400923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6B5C3BD-26D3-4F62-8D53-5FF218F8E374}"/>
              </a:ext>
            </a:extLst>
          </p:cNvPr>
          <p:cNvGrpSpPr/>
          <p:nvPr/>
        </p:nvGrpSpPr>
        <p:grpSpPr>
          <a:xfrm>
            <a:off x="1411146" y="2399741"/>
            <a:ext cx="9369707" cy="2385911"/>
            <a:chOff x="633343" y="1070566"/>
            <a:chExt cx="10925314" cy="2385911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6A12D9D-19F5-40BF-B85E-FFE3B9438BE8}"/>
                </a:ext>
              </a:extLst>
            </p:cNvPr>
            <p:cNvSpPr/>
            <p:nvPr/>
          </p:nvSpPr>
          <p:spPr>
            <a:xfrm>
              <a:off x="633343" y="1070566"/>
              <a:ext cx="10925314" cy="238591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0CA06F2C-55FB-494B-871A-E6714BE92CA1}"/>
                </a:ext>
              </a:extLst>
            </p:cNvPr>
            <p:cNvCxnSpPr>
              <a:cxnSpLocks/>
            </p:cNvCxnSpPr>
            <p:nvPr/>
          </p:nvCxnSpPr>
          <p:spPr>
            <a:xfrm>
              <a:off x="633343" y="1502875"/>
              <a:ext cx="1092531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11F4DFD2-BD47-4784-8C88-8EA425DCE1A1}"/>
              </a:ext>
            </a:extLst>
          </p:cNvPr>
          <p:cNvSpPr txBox="1"/>
          <p:nvPr/>
        </p:nvSpPr>
        <p:spPr>
          <a:xfrm>
            <a:off x="1722807" y="2492785"/>
            <a:ext cx="3145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sz="900" b="1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2D7707A-DE29-473E-A548-CAD4FF757A75}"/>
              </a:ext>
            </a:extLst>
          </p:cNvPr>
          <p:cNvSpPr txBox="1"/>
          <p:nvPr/>
        </p:nvSpPr>
        <p:spPr>
          <a:xfrm>
            <a:off x="5177534" y="2492785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地域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F5566F8-8244-4D26-ABED-68FBD8463A96}"/>
              </a:ext>
            </a:extLst>
          </p:cNvPr>
          <p:cNvSpPr txBox="1"/>
          <p:nvPr/>
        </p:nvSpPr>
        <p:spPr>
          <a:xfrm>
            <a:off x="3911646" y="249278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设备类型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DCA62CC-1686-4EAD-B8CE-7056D22B52A0}"/>
              </a:ext>
            </a:extLst>
          </p:cNvPr>
          <p:cNvSpPr/>
          <p:nvPr/>
        </p:nvSpPr>
        <p:spPr>
          <a:xfrm>
            <a:off x="2737770" y="249278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0AE0B02-72F9-422A-843B-88F4D5505A7E}"/>
              </a:ext>
            </a:extLst>
          </p:cNvPr>
          <p:cNvSpPr txBox="1"/>
          <p:nvPr/>
        </p:nvSpPr>
        <p:spPr>
          <a:xfrm>
            <a:off x="9749986" y="249278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900" b="1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533E267-7CF9-4FEC-92FE-7F0FC3136790}"/>
              </a:ext>
            </a:extLst>
          </p:cNvPr>
          <p:cNvSpPr txBox="1"/>
          <p:nvPr/>
        </p:nvSpPr>
        <p:spPr>
          <a:xfrm>
            <a:off x="1649069" y="3055898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1110</a:t>
            </a:r>
            <a:endParaRPr lang="zh-CN" altLang="en-US" sz="90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C44669A-69CD-452B-9BD8-1C182D6D6FAF}"/>
              </a:ext>
            </a:extLst>
          </p:cNvPr>
          <p:cNvSpPr txBox="1"/>
          <p:nvPr/>
        </p:nvSpPr>
        <p:spPr>
          <a:xfrm>
            <a:off x="5049294" y="305589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武汉大学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C127CDB-065B-467D-AAF5-3F9C3D780A57}"/>
              </a:ext>
            </a:extLst>
          </p:cNvPr>
          <p:cNvSpPr txBox="1"/>
          <p:nvPr/>
        </p:nvSpPr>
        <p:spPr>
          <a:xfrm>
            <a:off x="4059764" y="3055898"/>
            <a:ext cx="412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wiss</a:t>
            </a:r>
            <a:endParaRPr lang="zh-CN" altLang="en-US" sz="90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E559929-78FF-4CC5-9BA1-B1D0A241D2CB}"/>
              </a:ext>
            </a:extLst>
          </p:cNvPr>
          <p:cNvSpPr/>
          <p:nvPr/>
        </p:nvSpPr>
        <p:spPr>
          <a:xfrm>
            <a:off x="2591717" y="3055898"/>
            <a:ext cx="9140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 cyclone v</a:t>
            </a:r>
            <a:endParaRPr lang="zh-CN" altLang="en-US" sz="90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35D1BA3-374C-4A92-A347-07AA4152E3C6}"/>
              </a:ext>
            </a:extLst>
          </p:cNvPr>
          <p:cNvSpPr txBox="1"/>
          <p:nvPr/>
        </p:nvSpPr>
        <p:spPr>
          <a:xfrm>
            <a:off x="9396463" y="3055898"/>
            <a:ext cx="1146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探测    详情    重启</a:t>
            </a:r>
            <a:endParaRPr lang="en-US" altLang="zh-CN" sz="90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73345BA-3FD0-4F4B-BE17-9B1818975DEE}"/>
              </a:ext>
            </a:extLst>
          </p:cNvPr>
          <p:cNvGrpSpPr/>
          <p:nvPr/>
        </p:nvGrpSpPr>
        <p:grpSpPr>
          <a:xfrm>
            <a:off x="7287038" y="2492785"/>
            <a:ext cx="767801" cy="793945"/>
            <a:chOff x="7012590" y="2649803"/>
            <a:chExt cx="767801" cy="793945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BF59263-EA15-41DD-AF0C-515498864205}"/>
                </a:ext>
              </a:extLst>
            </p:cNvPr>
            <p:cNvSpPr txBox="1"/>
            <p:nvPr/>
          </p:nvSpPr>
          <p:spPr>
            <a:xfrm>
              <a:off x="7012590" y="2649803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b="1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探测状态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4F277A9-040E-4E99-8493-475E5C6A1319}"/>
                </a:ext>
              </a:extLst>
            </p:cNvPr>
            <p:cNvGrpSpPr/>
            <p:nvPr/>
          </p:nvGrpSpPr>
          <p:grpSpPr>
            <a:xfrm>
              <a:off x="7069451" y="3212916"/>
              <a:ext cx="710940" cy="230832"/>
              <a:chOff x="5881961" y="1447200"/>
              <a:chExt cx="710940" cy="230832"/>
            </a:xfrm>
          </p:grpSpPr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5AFC7A7-E3BB-4D59-9D27-5E8EC2A00D75}"/>
                  </a:ext>
                </a:extLst>
              </p:cNvPr>
              <p:cNvSpPr txBox="1"/>
              <p:nvPr/>
            </p:nvSpPr>
            <p:spPr>
              <a:xfrm>
                <a:off x="5941570" y="1447200"/>
                <a:ext cx="6513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未探测</a:t>
                </a:r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09F557BE-1B83-44A7-A3FD-49A8B8B145B9}"/>
                  </a:ext>
                </a:extLst>
              </p:cNvPr>
              <p:cNvSpPr/>
              <p:nvPr/>
            </p:nvSpPr>
            <p:spPr>
              <a:xfrm>
                <a:off x="5881961" y="1515223"/>
                <a:ext cx="110173" cy="110173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40BBFCF-BE10-44E7-B46F-F4605B9C88B1}"/>
              </a:ext>
            </a:extLst>
          </p:cNvPr>
          <p:cNvGrpSpPr/>
          <p:nvPr/>
        </p:nvGrpSpPr>
        <p:grpSpPr>
          <a:xfrm>
            <a:off x="8375053" y="2492785"/>
            <a:ext cx="647934" cy="793945"/>
            <a:chOff x="8314706" y="2649803"/>
            <a:chExt cx="647934" cy="793945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CFEF9EF-B71A-4B63-9119-EBBF21962E95}"/>
                </a:ext>
              </a:extLst>
            </p:cNvPr>
            <p:cNvSpPr txBox="1"/>
            <p:nvPr/>
          </p:nvSpPr>
          <p:spPr>
            <a:xfrm>
              <a:off x="8314706" y="2649803"/>
              <a:ext cx="64793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b="1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GPS</a:t>
              </a:r>
              <a:r>
                <a:rPr lang="zh-CN" altLang="en-US" sz="900" b="1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</a:t>
              </a:r>
              <a:endParaRPr lang="en-US" altLang="zh-CN" sz="900" b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A58C0EF-D768-4F14-9AEB-AB9B939D4BF1}"/>
                </a:ext>
              </a:extLst>
            </p:cNvPr>
            <p:cNvGrpSpPr/>
            <p:nvPr/>
          </p:nvGrpSpPr>
          <p:grpSpPr>
            <a:xfrm>
              <a:off x="8405982" y="3212916"/>
              <a:ext cx="492632" cy="230832"/>
              <a:chOff x="7164863" y="1449796"/>
              <a:chExt cx="492632" cy="230832"/>
            </a:xfrm>
          </p:grpSpPr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D771BAD-4E90-42A3-885F-88E74FE1C3B4}"/>
                  </a:ext>
                </a:extLst>
              </p:cNvPr>
              <p:cNvSpPr txBox="1"/>
              <p:nvPr/>
            </p:nvSpPr>
            <p:spPr>
              <a:xfrm>
                <a:off x="7241997" y="1449796"/>
                <a:ext cx="41549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锁定</a:t>
                </a:r>
                <a:endParaRPr lang="en-US" altLang="zh-CN" sz="90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47CC2C54-D810-498E-8C7E-9F709FC0E78A}"/>
                  </a:ext>
                </a:extLst>
              </p:cNvPr>
              <p:cNvSpPr/>
              <p:nvPr/>
            </p:nvSpPr>
            <p:spPr>
              <a:xfrm>
                <a:off x="7164863" y="1518664"/>
                <a:ext cx="110173" cy="110173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99F4135-6BCB-41D1-8F06-03628E759E39}"/>
              </a:ext>
            </a:extLst>
          </p:cNvPr>
          <p:cNvGrpSpPr/>
          <p:nvPr/>
        </p:nvGrpSpPr>
        <p:grpSpPr>
          <a:xfrm>
            <a:off x="6184658" y="2492785"/>
            <a:ext cx="646331" cy="793945"/>
            <a:chOff x="5906261" y="2649803"/>
            <a:chExt cx="646331" cy="793945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A855AC0-A4B3-427B-A275-ED0E4D6F51BD}"/>
                </a:ext>
              </a:extLst>
            </p:cNvPr>
            <p:cNvSpPr txBox="1"/>
            <p:nvPr/>
          </p:nvSpPr>
          <p:spPr>
            <a:xfrm>
              <a:off x="5906261" y="2649803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b="1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设备状态</a:t>
              </a:r>
              <a:endParaRPr lang="en-US" altLang="zh-CN" sz="900" b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A7CA347E-B5A9-44F7-A0A8-68BB98EB0678}"/>
                </a:ext>
              </a:extLst>
            </p:cNvPr>
            <p:cNvGrpSpPr/>
            <p:nvPr/>
          </p:nvGrpSpPr>
          <p:grpSpPr>
            <a:xfrm>
              <a:off x="5983110" y="3212916"/>
              <a:ext cx="492632" cy="230832"/>
              <a:chOff x="7164863" y="1449796"/>
              <a:chExt cx="492632" cy="230832"/>
            </a:xfrm>
          </p:grpSpPr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C8C15E19-1A77-4B17-BD8F-09B5EF543D32}"/>
                  </a:ext>
                </a:extLst>
              </p:cNvPr>
              <p:cNvSpPr txBox="1"/>
              <p:nvPr/>
            </p:nvSpPr>
            <p:spPr>
              <a:xfrm>
                <a:off x="7241997" y="1449796"/>
                <a:ext cx="41549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运行</a:t>
                </a:r>
                <a:endParaRPr lang="en-US" altLang="zh-CN" sz="90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C168633D-A39C-480E-9CB9-E74D5D7695FB}"/>
                  </a:ext>
                </a:extLst>
              </p:cNvPr>
              <p:cNvSpPr/>
              <p:nvPr/>
            </p:nvSpPr>
            <p:spPr>
              <a:xfrm>
                <a:off x="7164863" y="1518664"/>
                <a:ext cx="110173" cy="110173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CD800B4C-5087-4BE1-9A18-0A8FB763A665}"/>
              </a:ext>
            </a:extLst>
          </p:cNvPr>
          <p:cNvSpPr/>
          <p:nvPr/>
        </p:nvSpPr>
        <p:spPr>
          <a:xfrm>
            <a:off x="0" y="2"/>
            <a:ext cx="12192000" cy="555554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4B2D6780-944F-4DAF-A6BA-1B34454E9E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312"/>
          <a:stretch/>
        </p:blipFill>
        <p:spPr>
          <a:xfrm>
            <a:off x="233113" y="90316"/>
            <a:ext cx="492443" cy="37492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E85B3F5-980E-4713-ABF2-A0CA7C559AFC}"/>
              </a:ext>
            </a:extLst>
          </p:cNvPr>
          <p:cNvSpPr/>
          <p:nvPr/>
        </p:nvSpPr>
        <p:spPr>
          <a:xfrm>
            <a:off x="1411146" y="900819"/>
            <a:ext cx="9359948" cy="555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FE2AA5-9C75-4884-8B45-45253DDA55B7}"/>
              </a:ext>
            </a:extLst>
          </p:cNvPr>
          <p:cNvSpPr txBox="1"/>
          <p:nvPr/>
        </p:nvSpPr>
        <p:spPr>
          <a:xfrm>
            <a:off x="1076476" y="14697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总览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B009F97-A10A-4E43-8094-C544155FEA18}"/>
              </a:ext>
            </a:extLst>
          </p:cNvPr>
          <p:cNvSpPr txBox="1"/>
          <p:nvPr/>
        </p:nvSpPr>
        <p:spPr>
          <a:xfrm>
            <a:off x="1804841" y="14697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控制台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798B4F4-9F04-4BE7-9362-241F4C759BBA}"/>
              </a:ext>
            </a:extLst>
          </p:cNvPr>
          <p:cNvSpPr txBox="1"/>
          <p:nvPr/>
        </p:nvSpPr>
        <p:spPr>
          <a:xfrm>
            <a:off x="2674271" y="14697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数据管理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6F88DA1-7D72-40BD-A07A-FB794BC634C9}"/>
              </a:ext>
            </a:extLst>
          </p:cNvPr>
          <p:cNvSpPr txBox="1"/>
          <p:nvPr/>
        </p:nvSpPr>
        <p:spPr>
          <a:xfrm>
            <a:off x="10694402" y="14697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  <a:endParaRPr lang="zh-CN" altLang="en-US" sz="110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5A7BE3F-9F7D-4966-AF84-7CAD2C7D5289}"/>
              </a:ext>
            </a:extLst>
          </p:cNvPr>
          <p:cNvSpPr txBox="1"/>
          <p:nvPr/>
        </p:nvSpPr>
        <p:spPr>
          <a:xfrm>
            <a:off x="11492093" y="14697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</a:t>
            </a:r>
          </a:p>
        </p:txBody>
      </p:sp>
    </p:spTree>
    <p:extLst>
      <p:ext uri="{BB962C8B-B14F-4D97-AF65-F5344CB8AC3E}">
        <p14:creationId xmlns:p14="http://schemas.microsoft.com/office/powerpoint/2010/main" val="978470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CD800B4C-5087-4BE1-9A18-0A8FB763A665}"/>
              </a:ext>
            </a:extLst>
          </p:cNvPr>
          <p:cNvSpPr/>
          <p:nvPr/>
        </p:nvSpPr>
        <p:spPr>
          <a:xfrm>
            <a:off x="0" y="2"/>
            <a:ext cx="12192000" cy="555554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4B2D6780-944F-4DAF-A6BA-1B34454E9E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312"/>
          <a:stretch/>
        </p:blipFill>
        <p:spPr>
          <a:xfrm>
            <a:off x="233113" y="90316"/>
            <a:ext cx="492443" cy="37492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E85B3F5-980E-4713-ABF2-A0CA7C559AFC}"/>
              </a:ext>
            </a:extLst>
          </p:cNvPr>
          <p:cNvSpPr/>
          <p:nvPr/>
        </p:nvSpPr>
        <p:spPr>
          <a:xfrm>
            <a:off x="0" y="555151"/>
            <a:ext cx="12192000" cy="555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FE2AA5-9C75-4884-8B45-45253DDA55B7}"/>
              </a:ext>
            </a:extLst>
          </p:cNvPr>
          <p:cNvSpPr txBox="1"/>
          <p:nvPr/>
        </p:nvSpPr>
        <p:spPr>
          <a:xfrm>
            <a:off x="1076476" y="14697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总览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B009F97-A10A-4E43-8094-C544155FEA18}"/>
              </a:ext>
            </a:extLst>
          </p:cNvPr>
          <p:cNvSpPr txBox="1"/>
          <p:nvPr/>
        </p:nvSpPr>
        <p:spPr>
          <a:xfrm>
            <a:off x="1804841" y="14697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控制台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798B4F4-9F04-4BE7-9362-241F4C759BBA}"/>
              </a:ext>
            </a:extLst>
          </p:cNvPr>
          <p:cNvSpPr txBox="1"/>
          <p:nvPr/>
        </p:nvSpPr>
        <p:spPr>
          <a:xfrm>
            <a:off x="2674271" y="14697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数据管理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6F88DA1-7D72-40BD-A07A-FB794BC634C9}"/>
              </a:ext>
            </a:extLst>
          </p:cNvPr>
          <p:cNvSpPr txBox="1"/>
          <p:nvPr/>
        </p:nvSpPr>
        <p:spPr>
          <a:xfrm>
            <a:off x="10694402" y="14697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  <a:endParaRPr lang="zh-CN" altLang="en-US" sz="110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5A7BE3F-9F7D-4966-AF84-7CAD2C7D5289}"/>
              </a:ext>
            </a:extLst>
          </p:cNvPr>
          <p:cNvSpPr txBox="1"/>
          <p:nvPr/>
        </p:nvSpPr>
        <p:spPr>
          <a:xfrm>
            <a:off x="11492093" y="14697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6A12D9D-19F5-40BF-B85E-FFE3B9438BE8}"/>
              </a:ext>
            </a:extLst>
          </p:cNvPr>
          <p:cNvSpPr/>
          <p:nvPr/>
        </p:nvSpPr>
        <p:spPr>
          <a:xfrm>
            <a:off x="5256281" y="1873556"/>
            <a:ext cx="5018146" cy="187797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81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1F4DFD2-BD47-4784-8C88-8EA425DCE1A1}"/>
              </a:ext>
            </a:extLst>
          </p:cNvPr>
          <p:cNvSpPr txBox="1"/>
          <p:nvPr/>
        </p:nvSpPr>
        <p:spPr>
          <a:xfrm>
            <a:off x="5415272" y="2019889"/>
            <a:ext cx="876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触发参数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533E267-7CF9-4FEC-92FE-7F0FC3136790}"/>
              </a:ext>
            </a:extLst>
          </p:cNvPr>
          <p:cNvSpPr txBox="1"/>
          <p:nvPr/>
        </p:nvSpPr>
        <p:spPr>
          <a:xfrm>
            <a:off x="5415272" y="245554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触发方式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1C5A0E1-93FB-4583-A45B-023C69659B1C}"/>
              </a:ext>
            </a:extLst>
          </p:cNvPr>
          <p:cNvGrpSpPr/>
          <p:nvPr/>
        </p:nvGrpSpPr>
        <p:grpSpPr>
          <a:xfrm>
            <a:off x="8619646" y="2455545"/>
            <a:ext cx="1237273" cy="230832"/>
            <a:chOff x="3167911" y="2560347"/>
            <a:chExt cx="1237273" cy="230832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312101E-10E1-413F-B348-87C3E8C5841D}"/>
                </a:ext>
              </a:extLst>
            </p:cNvPr>
            <p:cNvSpPr/>
            <p:nvPr/>
          </p:nvSpPr>
          <p:spPr>
            <a:xfrm>
              <a:off x="3167911" y="2560347"/>
              <a:ext cx="1237273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3D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GPS</a:t>
              </a:r>
              <a:r>
                <a:rPr lang="zh-CN" altLang="en-US" sz="90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同步触发</a:t>
              </a:r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07146D1B-6D2D-4266-9EB7-A49BF75EAA46}"/>
                </a:ext>
              </a:extLst>
            </p:cNvPr>
            <p:cNvSpPr/>
            <p:nvPr/>
          </p:nvSpPr>
          <p:spPr>
            <a:xfrm rot="10800000">
              <a:off x="4246485" y="2633071"/>
              <a:ext cx="99045" cy="8538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035A2296-8353-4EEB-A2E7-D908F4557646}"/>
              </a:ext>
            </a:extLst>
          </p:cNvPr>
          <p:cNvSpPr txBox="1"/>
          <p:nvPr/>
        </p:nvSpPr>
        <p:spPr>
          <a:xfrm>
            <a:off x="5415272" y="285538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A4433920-F030-40F4-ABA8-A8797235C925}"/>
              </a:ext>
            </a:extLst>
          </p:cNvPr>
          <p:cNvGrpSpPr/>
          <p:nvPr/>
        </p:nvGrpSpPr>
        <p:grpSpPr>
          <a:xfrm>
            <a:off x="8619646" y="2855383"/>
            <a:ext cx="1237273" cy="230832"/>
            <a:chOff x="3167911" y="2560347"/>
            <a:chExt cx="1237273" cy="230832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DE9FA5B-3E63-429A-BC23-1FD659F8C041}"/>
                </a:ext>
              </a:extLst>
            </p:cNvPr>
            <p:cNvSpPr/>
            <p:nvPr/>
          </p:nvSpPr>
          <p:spPr>
            <a:xfrm>
              <a:off x="3167911" y="2560347"/>
              <a:ext cx="1237273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3D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2019 /</a:t>
              </a:r>
              <a:r>
                <a:rPr lang="zh-CN" altLang="en-US" sz="90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90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 6</a:t>
              </a:r>
              <a:endParaRPr lang="zh-CN" altLang="en-US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等腰三角形 51">
              <a:extLst>
                <a:ext uri="{FF2B5EF4-FFF2-40B4-BE49-F238E27FC236}">
                  <a16:creationId xmlns:a16="http://schemas.microsoft.com/office/drawing/2014/main" id="{50BA3056-9643-4157-8EBC-6994DC6AF8E6}"/>
                </a:ext>
              </a:extLst>
            </p:cNvPr>
            <p:cNvSpPr/>
            <p:nvPr/>
          </p:nvSpPr>
          <p:spPr>
            <a:xfrm rot="10800000">
              <a:off x="4246485" y="2633071"/>
              <a:ext cx="99045" cy="8538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F36DA8F1-526C-4E56-9EEC-298521B6FAD6}"/>
              </a:ext>
            </a:extLst>
          </p:cNvPr>
          <p:cNvSpPr txBox="1"/>
          <p:nvPr/>
        </p:nvSpPr>
        <p:spPr>
          <a:xfrm>
            <a:off x="5415272" y="326836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2CDB8E2-BA91-4973-9345-53286C7D6225}"/>
              </a:ext>
            </a:extLst>
          </p:cNvPr>
          <p:cNvSpPr/>
          <p:nvPr/>
        </p:nvSpPr>
        <p:spPr>
          <a:xfrm>
            <a:off x="8619646" y="3268366"/>
            <a:ext cx="1237273" cy="230832"/>
          </a:xfrm>
          <a:prstGeom prst="rect">
            <a:avLst/>
          </a:prstGeom>
          <a:solidFill>
            <a:schemeClr val="bg1"/>
          </a:solidFill>
          <a:ln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 : 51 : 30</a:t>
            </a:r>
            <a:endParaRPr lang="zh-CN" altLang="en-US" sz="90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19315D3-7A91-442D-A6C4-7C4311EAA33E}"/>
              </a:ext>
            </a:extLst>
          </p:cNvPr>
          <p:cNvSpPr/>
          <p:nvPr/>
        </p:nvSpPr>
        <p:spPr>
          <a:xfrm>
            <a:off x="5256281" y="4165203"/>
            <a:ext cx="5018146" cy="229810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81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FF264FD-8467-4354-8FE2-DADDF2C5D5CC}"/>
              </a:ext>
            </a:extLst>
          </p:cNvPr>
          <p:cNvSpPr txBox="1"/>
          <p:nvPr/>
        </p:nvSpPr>
        <p:spPr>
          <a:xfrm>
            <a:off x="5415272" y="4311536"/>
            <a:ext cx="876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频率参数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524DA15-008F-4E32-A83D-A0C6AD117AA1}"/>
              </a:ext>
            </a:extLst>
          </p:cNvPr>
          <p:cNvSpPr txBox="1"/>
          <p:nvPr/>
        </p:nvSpPr>
        <p:spPr>
          <a:xfrm>
            <a:off x="5415272" y="474719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频率类型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5924DDD9-5C01-45C6-BD98-501C98F73F84}"/>
              </a:ext>
            </a:extLst>
          </p:cNvPr>
          <p:cNvGrpSpPr/>
          <p:nvPr/>
        </p:nvGrpSpPr>
        <p:grpSpPr>
          <a:xfrm>
            <a:off x="8619646" y="4747192"/>
            <a:ext cx="1237273" cy="230832"/>
            <a:chOff x="3167911" y="2560347"/>
            <a:chExt cx="1237273" cy="230832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A37A0AD-FA7D-473D-91B4-95E1431D066C}"/>
                </a:ext>
              </a:extLst>
            </p:cNvPr>
            <p:cNvSpPr/>
            <p:nvPr/>
          </p:nvSpPr>
          <p:spPr>
            <a:xfrm>
              <a:off x="3167911" y="2560347"/>
              <a:ext cx="1237273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3D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90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扫频</a:t>
              </a:r>
            </a:p>
          </p:txBody>
        </p:sp>
        <p:sp>
          <p:nvSpPr>
            <p:cNvPr id="62" name="等腰三角形 61">
              <a:extLst>
                <a:ext uri="{FF2B5EF4-FFF2-40B4-BE49-F238E27FC236}">
                  <a16:creationId xmlns:a16="http://schemas.microsoft.com/office/drawing/2014/main" id="{E04E874A-3CE2-455D-A180-BD5A7F60BB19}"/>
                </a:ext>
              </a:extLst>
            </p:cNvPr>
            <p:cNvSpPr/>
            <p:nvPr/>
          </p:nvSpPr>
          <p:spPr>
            <a:xfrm rot="10800000">
              <a:off x="4246485" y="2633071"/>
              <a:ext cx="99045" cy="8538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881F90B4-2D69-499B-B6A2-7FA7553011F0}"/>
              </a:ext>
            </a:extLst>
          </p:cNvPr>
          <p:cNvSpPr txBox="1"/>
          <p:nvPr/>
        </p:nvSpPr>
        <p:spPr>
          <a:xfrm>
            <a:off x="5415272" y="51470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起始频率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E7737C5-1D2B-42F9-A188-D8C0FFBA6C1E}"/>
              </a:ext>
            </a:extLst>
          </p:cNvPr>
          <p:cNvSpPr/>
          <p:nvPr/>
        </p:nvSpPr>
        <p:spPr>
          <a:xfrm>
            <a:off x="8619646" y="5147030"/>
            <a:ext cx="1237273" cy="230832"/>
          </a:xfrm>
          <a:prstGeom prst="rect">
            <a:avLst/>
          </a:prstGeom>
          <a:solidFill>
            <a:schemeClr val="bg1"/>
          </a:solidFill>
          <a:ln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90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12604F4-96FE-4A56-9FE5-9707704F8F07}"/>
              </a:ext>
            </a:extLst>
          </p:cNvPr>
          <p:cNvSpPr txBox="1"/>
          <p:nvPr/>
        </p:nvSpPr>
        <p:spPr>
          <a:xfrm>
            <a:off x="5415272" y="556001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步进频率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EB66B0D-F858-4676-BCEF-BD0E9AD8C250}"/>
              </a:ext>
            </a:extLst>
          </p:cNvPr>
          <p:cNvSpPr/>
          <p:nvPr/>
        </p:nvSpPr>
        <p:spPr>
          <a:xfrm>
            <a:off x="8619646" y="5560013"/>
            <a:ext cx="1237273" cy="230832"/>
          </a:xfrm>
          <a:prstGeom prst="rect">
            <a:avLst/>
          </a:prstGeom>
          <a:solidFill>
            <a:schemeClr val="bg1"/>
          </a:solidFill>
          <a:ln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0.05</a:t>
            </a:r>
            <a:endParaRPr lang="zh-CN" altLang="en-US" sz="90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4BA3EBDD-E2DD-41AC-B2D1-96161FAA13F0}"/>
              </a:ext>
            </a:extLst>
          </p:cNvPr>
          <p:cNvSpPr/>
          <p:nvPr/>
        </p:nvSpPr>
        <p:spPr>
          <a:xfrm>
            <a:off x="2009807" y="1873556"/>
            <a:ext cx="2826773" cy="46921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81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CDE6953B-D937-44F0-867E-C08B19507512}"/>
              </a:ext>
            </a:extLst>
          </p:cNvPr>
          <p:cNvSpPr txBox="1"/>
          <p:nvPr/>
        </p:nvSpPr>
        <p:spPr>
          <a:xfrm>
            <a:off x="2168798" y="2019889"/>
            <a:ext cx="876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E6A8C94-D708-4FB3-8A14-DA99412B394A}"/>
              </a:ext>
            </a:extLst>
          </p:cNvPr>
          <p:cNvSpPr txBox="1"/>
          <p:nvPr/>
        </p:nvSpPr>
        <p:spPr>
          <a:xfrm>
            <a:off x="2168798" y="245554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触发方式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416073D-56EC-433B-8D25-F778E798F808}"/>
              </a:ext>
            </a:extLst>
          </p:cNvPr>
          <p:cNvSpPr txBox="1"/>
          <p:nvPr/>
        </p:nvSpPr>
        <p:spPr>
          <a:xfrm>
            <a:off x="2168798" y="285538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32F463F2-3EA4-42C2-84D8-AF2BAF4C5A2F}"/>
              </a:ext>
            </a:extLst>
          </p:cNvPr>
          <p:cNvSpPr txBox="1"/>
          <p:nvPr/>
        </p:nvSpPr>
        <p:spPr>
          <a:xfrm>
            <a:off x="2168798" y="326836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3726B4A2-1901-4C15-924C-44A0D911EA3D}"/>
              </a:ext>
            </a:extLst>
          </p:cNvPr>
          <p:cNvSpPr txBox="1"/>
          <p:nvPr/>
        </p:nvSpPr>
        <p:spPr>
          <a:xfrm>
            <a:off x="5418697" y="597739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截止频率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73580BF-820B-4940-89DF-9E004DE86B04}"/>
              </a:ext>
            </a:extLst>
          </p:cNvPr>
          <p:cNvSpPr/>
          <p:nvPr/>
        </p:nvSpPr>
        <p:spPr>
          <a:xfrm>
            <a:off x="8623071" y="5977391"/>
            <a:ext cx="1237273" cy="230832"/>
          </a:xfrm>
          <a:prstGeom prst="rect">
            <a:avLst/>
          </a:prstGeom>
          <a:solidFill>
            <a:schemeClr val="bg1"/>
          </a:solidFill>
          <a:ln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90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F0C3B44-4A0A-47B0-95A8-03FCCB7331E4}"/>
              </a:ext>
            </a:extLst>
          </p:cNvPr>
          <p:cNvSpPr/>
          <p:nvPr/>
        </p:nvSpPr>
        <p:spPr>
          <a:xfrm>
            <a:off x="9378363" y="5147030"/>
            <a:ext cx="4785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90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MHz</a:t>
            </a:r>
            <a:endParaRPr lang="zh-CN" altLang="en-US" sz="90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F07E067-833A-4EF8-9982-B6FAEDE31D30}"/>
              </a:ext>
            </a:extLst>
          </p:cNvPr>
          <p:cNvSpPr/>
          <p:nvPr/>
        </p:nvSpPr>
        <p:spPr>
          <a:xfrm>
            <a:off x="9378363" y="5560013"/>
            <a:ext cx="4785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90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MHz</a:t>
            </a:r>
            <a:endParaRPr lang="zh-CN" altLang="en-US" sz="90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7BE5BC57-C382-4BB8-B59E-E26E471FAD4E}"/>
              </a:ext>
            </a:extLst>
          </p:cNvPr>
          <p:cNvSpPr/>
          <p:nvPr/>
        </p:nvSpPr>
        <p:spPr>
          <a:xfrm>
            <a:off x="9378363" y="5977391"/>
            <a:ext cx="4785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90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MHz</a:t>
            </a:r>
            <a:endParaRPr lang="zh-CN" altLang="en-US" sz="90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365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56A12D9D-19F5-40BF-B85E-FFE3B9438BE8}"/>
              </a:ext>
            </a:extLst>
          </p:cNvPr>
          <p:cNvSpPr/>
          <p:nvPr/>
        </p:nvSpPr>
        <p:spPr>
          <a:xfrm>
            <a:off x="5256281" y="2862820"/>
            <a:ext cx="5018146" cy="15052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81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1F4DFD2-BD47-4784-8C88-8EA425DCE1A1}"/>
              </a:ext>
            </a:extLst>
          </p:cNvPr>
          <p:cNvSpPr txBox="1"/>
          <p:nvPr/>
        </p:nvSpPr>
        <p:spPr>
          <a:xfrm>
            <a:off x="5415272" y="3009153"/>
            <a:ext cx="876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探测参数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533E267-7CF9-4FEC-92FE-7F0FC3136790}"/>
              </a:ext>
            </a:extLst>
          </p:cNvPr>
          <p:cNvSpPr txBox="1"/>
          <p:nvPr/>
        </p:nvSpPr>
        <p:spPr>
          <a:xfrm>
            <a:off x="5415272" y="344480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探测方式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1C5A0E1-93FB-4583-A45B-023C69659B1C}"/>
              </a:ext>
            </a:extLst>
          </p:cNvPr>
          <p:cNvGrpSpPr/>
          <p:nvPr/>
        </p:nvGrpSpPr>
        <p:grpSpPr>
          <a:xfrm>
            <a:off x="8619646" y="3444809"/>
            <a:ext cx="1237273" cy="230832"/>
            <a:chOff x="3167911" y="2560347"/>
            <a:chExt cx="1237273" cy="230832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312101E-10E1-413F-B348-87C3E8C5841D}"/>
                </a:ext>
              </a:extLst>
            </p:cNvPr>
            <p:cNvSpPr/>
            <p:nvPr/>
          </p:nvSpPr>
          <p:spPr>
            <a:xfrm>
              <a:off x="3167911" y="2560347"/>
              <a:ext cx="1237273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3D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90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垂测</a:t>
              </a:r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07146D1B-6D2D-4266-9EB7-A49BF75EAA46}"/>
                </a:ext>
              </a:extLst>
            </p:cNvPr>
            <p:cNvSpPr/>
            <p:nvPr/>
          </p:nvSpPr>
          <p:spPr>
            <a:xfrm rot="10800000">
              <a:off x="4246485" y="2633071"/>
              <a:ext cx="99045" cy="8538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035A2296-8353-4EEB-A2E7-D908F4557646}"/>
              </a:ext>
            </a:extLst>
          </p:cNvPr>
          <p:cNvSpPr txBox="1"/>
          <p:nvPr/>
        </p:nvSpPr>
        <p:spPr>
          <a:xfrm>
            <a:off x="5415272" y="384464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收发模式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19315D3-7A91-442D-A6C4-7C4311EAA33E}"/>
              </a:ext>
            </a:extLst>
          </p:cNvPr>
          <p:cNvSpPr/>
          <p:nvPr/>
        </p:nvSpPr>
        <p:spPr>
          <a:xfrm>
            <a:off x="5256281" y="132138"/>
            <a:ext cx="5018146" cy="229810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81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FF264FD-8467-4354-8FE2-DADDF2C5D5CC}"/>
              </a:ext>
            </a:extLst>
          </p:cNvPr>
          <p:cNvSpPr txBox="1"/>
          <p:nvPr/>
        </p:nvSpPr>
        <p:spPr>
          <a:xfrm>
            <a:off x="5415272" y="278471"/>
            <a:ext cx="876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码字参数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524DA15-008F-4E32-A83D-A0C6AD117AA1}"/>
              </a:ext>
            </a:extLst>
          </p:cNvPr>
          <p:cNvSpPr txBox="1"/>
          <p:nvPr/>
        </p:nvSpPr>
        <p:spPr>
          <a:xfrm>
            <a:off x="5415272" y="71412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码字类型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5924DDD9-5C01-45C6-BD98-501C98F73F84}"/>
              </a:ext>
            </a:extLst>
          </p:cNvPr>
          <p:cNvGrpSpPr/>
          <p:nvPr/>
        </p:nvGrpSpPr>
        <p:grpSpPr>
          <a:xfrm>
            <a:off x="8619646" y="714127"/>
            <a:ext cx="1237273" cy="230832"/>
            <a:chOff x="3167911" y="2560347"/>
            <a:chExt cx="1237273" cy="230832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A37A0AD-FA7D-473D-91B4-95E1431D066C}"/>
                </a:ext>
              </a:extLst>
            </p:cNvPr>
            <p:cNvSpPr/>
            <p:nvPr/>
          </p:nvSpPr>
          <p:spPr>
            <a:xfrm>
              <a:off x="3167911" y="2560347"/>
              <a:ext cx="1237273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3D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r>
                <a:rPr lang="zh-CN" altLang="en-US" sz="90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位互补码</a:t>
              </a:r>
              <a:r>
                <a:rPr lang="en-US" altLang="zh-CN" sz="90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等腰三角形 61">
              <a:extLst>
                <a:ext uri="{FF2B5EF4-FFF2-40B4-BE49-F238E27FC236}">
                  <a16:creationId xmlns:a16="http://schemas.microsoft.com/office/drawing/2014/main" id="{E04E874A-3CE2-455D-A180-BD5A7F60BB19}"/>
                </a:ext>
              </a:extLst>
            </p:cNvPr>
            <p:cNvSpPr/>
            <p:nvPr/>
          </p:nvSpPr>
          <p:spPr>
            <a:xfrm rot="10800000">
              <a:off x="4246485" y="2633071"/>
              <a:ext cx="99045" cy="8538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881F90B4-2D69-499B-B6A2-7FA7553011F0}"/>
              </a:ext>
            </a:extLst>
          </p:cNvPr>
          <p:cNvSpPr txBox="1"/>
          <p:nvPr/>
        </p:nvSpPr>
        <p:spPr>
          <a:xfrm>
            <a:off x="5415272" y="111396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基带速率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E7737C5-1D2B-42F9-A188-D8C0FFBA6C1E}"/>
              </a:ext>
            </a:extLst>
          </p:cNvPr>
          <p:cNvSpPr/>
          <p:nvPr/>
        </p:nvSpPr>
        <p:spPr>
          <a:xfrm>
            <a:off x="8619646" y="1113965"/>
            <a:ext cx="1237273" cy="230832"/>
          </a:xfrm>
          <a:prstGeom prst="rect">
            <a:avLst/>
          </a:prstGeom>
          <a:solidFill>
            <a:schemeClr val="bg1"/>
          </a:solidFill>
          <a:ln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25.6</a:t>
            </a:r>
            <a:endParaRPr lang="zh-CN" altLang="en-US" sz="90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12604F4-96FE-4A56-9FE5-9707704F8F07}"/>
              </a:ext>
            </a:extLst>
          </p:cNvPr>
          <p:cNvSpPr txBox="1"/>
          <p:nvPr/>
        </p:nvSpPr>
        <p:spPr>
          <a:xfrm>
            <a:off x="5415272" y="152694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脉宽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EB66B0D-F858-4676-BCEF-BD0E9AD8C250}"/>
              </a:ext>
            </a:extLst>
          </p:cNvPr>
          <p:cNvSpPr/>
          <p:nvPr/>
        </p:nvSpPr>
        <p:spPr>
          <a:xfrm>
            <a:off x="8619646" y="1526948"/>
            <a:ext cx="1237273" cy="230832"/>
          </a:xfrm>
          <a:prstGeom prst="rect">
            <a:avLst/>
          </a:prstGeom>
          <a:solidFill>
            <a:schemeClr val="bg1"/>
          </a:solidFill>
          <a:ln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320</a:t>
            </a:r>
            <a:endParaRPr lang="zh-CN" altLang="en-US" sz="90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3726B4A2-1901-4C15-924C-44A0D911EA3D}"/>
              </a:ext>
            </a:extLst>
          </p:cNvPr>
          <p:cNvSpPr txBox="1"/>
          <p:nvPr/>
        </p:nvSpPr>
        <p:spPr>
          <a:xfrm>
            <a:off x="5418697" y="194432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截止频率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73580BF-820B-4940-89DF-9E004DE86B04}"/>
              </a:ext>
            </a:extLst>
          </p:cNvPr>
          <p:cNvSpPr/>
          <p:nvPr/>
        </p:nvSpPr>
        <p:spPr>
          <a:xfrm>
            <a:off x="8623071" y="1944326"/>
            <a:ext cx="1237273" cy="230832"/>
          </a:xfrm>
          <a:prstGeom prst="rect">
            <a:avLst/>
          </a:prstGeom>
          <a:solidFill>
            <a:schemeClr val="bg1"/>
          </a:solidFill>
          <a:ln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90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F0C3B44-4A0A-47B0-95A8-03FCCB7331E4}"/>
              </a:ext>
            </a:extLst>
          </p:cNvPr>
          <p:cNvSpPr/>
          <p:nvPr/>
        </p:nvSpPr>
        <p:spPr>
          <a:xfrm>
            <a:off x="9378363" y="1113965"/>
            <a:ext cx="4785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90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</a:t>
            </a:r>
            <a:endParaRPr lang="zh-CN" altLang="en-US" sz="90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F07E067-833A-4EF8-9982-B6FAEDE31D30}"/>
              </a:ext>
            </a:extLst>
          </p:cNvPr>
          <p:cNvSpPr/>
          <p:nvPr/>
        </p:nvSpPr>
        <p:spPr>
          <a:xfrm>
            <a:off x="9378363" y="1526948"/>
            <a:ext cx="4785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90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7BE5BC57-C382-4BB8-B59E-E26E471FAD4E}"/>
              </a:ext>
            </a:extLst>
          </p:cNvPr>
          <p:cNvSpPr/>
          <p:nvPr/>
        </p:nvSpPr>
        <p:spPr>
          <a:xfrm>
            <a:off x="9378363" y="1944326"/>
            <a:ext cx="4785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90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MHz</a:t>
            </a:r>
            <a:endParaRPr lang="zh-CN" altLang="en-US" sz="90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5EA161F-0C61-41E0-BD7F-7A46BFC981B8}"/>
              </a:ext>
            </a:extLst>
          </p:cNvPr>
          <p:cNvGrpSpPr/>
          <p:nvPr/>
        </p:nvGrpSpPr>
        <p:grpSpPr>
          <a:xfrm>
            <a:off x="8619646" y="3863997"/>
            <a:ext cx="1237273" cy="230832"/>
            <a:chOff x="3167911" y="2560347"/>
            <a:chExt cx="1237273" cy="230832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955A51C-D56A-46F7-9D39-E3CE98B4E367}"/>
                </a:ext>
              </a:extLst>
            </p:cNvPr>
            <p:cNvSpPr/>
            <p:nvPr/>
          </p:nvSpPr>
          <p:spPr>
            <a:xfrm>
              <a:off x="3167911" y="2560347"/>
              <a:ext cx="1237273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3D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90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闭环测试</a:t>
              </a:r>
            </a:p>
          </p:txBody>
        </p:sp>
        <p:sp>
          <p:nvSpPr>
            <p:cNvPr id="56" name="等腰三角形 55">
              <a:extLst>
                <a:ext uri="{FF2B5EF4-FFF2-40B4-BE49-F238E27FC236}">
                  <a16:creationId xmlns:a16="http://schemas.microsoft.com/office/drawing/2014/main" id="{3CD520D2-423B-446D-A0BC-BB48200BDE12}"/>
                </a:ext>
              </a:extLst>
            </p:cNvPr>
            <p:cNvSpPr/>
            <p:nvPr/>
          </p:nvSpPr>
          <p:spPr>
            <a:xfrm rot="10800000">
              <a:off x="4246485" y="2633071"/>
              <a:ext cx="99045" cy="8538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36EDF10F-7407-4205-8BF2-5D1C28713B6D}"/>
              </a:ext>
            </a:extLst>
          </p:cNvPr>
          <p:cNvSpPr/>
          <p:nvPr/>
        </p:nvSpPr>
        <p:spPr>
          <a:xfrm>
            <a:off x="6922706" y="4800680"/>
            <a:ext cx="1685295" cy="332816"/>
          </a:xfrm>
          <a:prstGeom prst="roundRect">
            <a:avLst>
              <a:gd name="adj" fmla="val 19735"/>
            </a:avLst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>
                <a:solidFill>
                  <a:schemeClr val="bg1"/>
                </a:solidFill>
                <a:latin typeface="+mj-ea"/>
                <a:ea typeface="+mj-ea"/>
              </a:rPr>
              <a:t>发布</a:t>
            </a: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7F11C8F9-AA4B-4176-9656-1A479B7DA765}"/>
              </a:ext>
            </a:extLst>
          </p:cNvPr>
          <p:cNvSpPr/>
          <p:nvPr/>
        </p:nvSpPr>
        <p:spPr>
          <a:xfrm>
            <a:off x="6291619" y="278471"/>
            <a:ext cx="634726" cy="261610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</a:p>
        </p:txBody>
      </p:sp>
    </p:spTree>
    <p:extLst>
      <p:ext uri="{BB962C8B-B14F-4D97-AF65-F5344CB8AC3E}">
        <p14:creationId xmlns:p14="http://schemas.microsoft.com/office/powerpoint/2010/main" val="229822788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56A12D9D-19F5-40BF-B85E-FFE3B9438BE8}"/>
              </a:ext>
            </a:extLst>
          </p:cNvPr>
          <p:cNvSpPr/>
          <p:nvPr/>
        </p:nvSpPr>
        <p:spPr>
          <a:xfrm>
            <a:off x="2473812" y="588475"/>
            <a:ext cx="7244375" cy="2018923"/>
          </a:xfrm>
          <a:prstGeom prst="roundRect">
            <a:avLst>
              <a:gd name="adj" fmla="val 40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554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135</Words>
  <Application>Microsoft Office PowerPoint</Application>
  <PresentationFormat>宽屏</PresentationFormat>
  <Paragraphs>82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_ Z</dc:creator>
  <cp:lastModifiedBy>Z _</cp:lastModifiedBy>
  <cp:revision>48</cp:revision>
  <dcterms:created xsi:type="dcterms:W3CDTF">2019-01-08T10:09:45Z</dcterms:created>
  <dcterms:modified xsi:type="dcterms:W3CDTF">2019-01-09T18:06:08Z</dcterms:modified>
</cp:coreProperties>
</file>