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3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E3CC-A448-9C4D-AD71-17B278BACA9F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EB9AA-EBDB-5F47-AF0F-7C2410AE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EB9AA-EBDB-5F47-AF0F-7C2410AEFD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1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EB9AA-EBDB-5F47-AF0F-7C2410AEF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8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ACCB-131C-C646-8D10-3480B862FB9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BF11-53BA-2242-B73D-951527532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467"/>
            <a:ext cx="9144000" cy="4741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9" y="4536089"/>
            <a:ext cx="1625894" cy="8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7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E41D-09D3-984D-87F7-E039B55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555B9-FB27-A242-B16F-D5F58B23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0803"/>
            <a:ext cx="8229600" cy="3624757"/>
          </a:xfrm>
        </p:spPr>
      </p:pic>
    </p:spTree>
    <p:extLst>
      <p:ext uri="{BB962C8B-B14F-4D97-AF65-F5344CB8AC3E}">
        <p14:creationId xmlns:p14="http://schemas.microsoft.com/office/powerpoint/2010/main" val="11158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C74A-5EED-204F-A346-626BBBE0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F011B-0538-B149-ABFD-74676744D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80457"/>
            <a:ext cx="8695780" cy="45229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9DD57-B952-2048-94CE-19E90889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1" y="5089029"/>
            <a:ext cx="1981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" y="746300"/>
            <a:ext cx="9144000" cy="3358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7" y="815420"/>
            <a:ext cx="1201978" cy="532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4" y="3274886"/>
            <a:ext cx="1438243" cy="8297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77" y="3274886"/>
            <a:ext cx="1183632" cy="8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4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8FF84-12A2-D247-A22F-F4193C2F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4071"/>
            <a:ext cx="9144000" cy="3404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6EE9C-9B2F-4849-A0B1-F2E0C01B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87EDF-F61D-2B46-8BF7-7539112A9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4" y="4413804"/>
            <a:ext cx="1092251" cy="737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5F9AF-04E7-8F4C-ACDE-717D898BF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262" y="4682173"/>
            <a:ext cx="1676722" cy="43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623725-CA64-A243-A25E-2BDAB6A05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69" y="4413804"/>
            <a:ext cx="1459698" cy="7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7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Macintosh PowerPoint</Application>
  <PresentationFormat>On-screen Show (4:3)</PresentationFormat>
  <Paragraphs>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Jiangsu Sainty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Wang</dc:creator>
  <cp:lastModifiedBy>James Wang</cp:lastModifiedBy>
  <cp:revision>7</cp:revision>
  <dcterms:created xsi:type="dcterms:W3CDTF">2018-03-19T18:44:51Z</dcterms:created>
  <dcterms:modified xsi:type="dcterms:W3CDTF">2018-04-11T02:48:23Z</dcterms:modified>
</cp:coreProperties>
</file>