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79BEB1-50D6-44D1-8C8B-22E846B4B052}">
  <a:tblStyle styleId="{C279BEB1-50D6-44D1-8C8B-22E846B4B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6c545390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6c545390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6c545390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6c545390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c545390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6c545390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6c545390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6c545390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6c545390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6c545390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6c545390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6c545390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6c545390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6c545390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6c54539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6c54539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c545390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6c545390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swanjh.shinyapps.io/shin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cream data analysis on Yelp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450866" y="4431250"/>
            <a:ext cx="554618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STAT628 Group 2, </a:t>
            </a:r>
            <a:r>
              <a:rPr lang="en" dirty="0" err="1"/>
              <a:t>Jingyun</a:t>
            </a:r>
            <a:r>
              <a:rPr lang="en" dirty="0"/>
              <a:t> Jia, James Wan, </a:t>
            </a:r>
            <a:r>
              <a:rPr lang="en" dirty="0" err="1"/>
              <a:t>Ziao</a:t>
            </a:r>
            <a:r>
              <a:rPr lang="en" dirty="0"/>
              <a:t> 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93075" y="2770950"/>
            <a:ext cx="4042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4025"/>
              <a:t>Thank you!</a:t>
            </a:r>
            <a:endParaRPr sz="40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ratings are discrete integers from 1 to 5. In order to build a more precise model, we use z scores to place them on a common scale. The formula is as follows: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Z=(X-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X is the rating, 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mean, 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standard error.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25" y="2383750"/>
            <a:ext cx="2754625" cy="1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175" y="2322163"/>
            <a:ext cx="2963025" cy="173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200" y="2324900"/>
            <a:ext cx="2963013" cy="1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959500" y="42469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Bike Parking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14000" y="42469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Business Parking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344875" y="42469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Take-out service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Bikeparking 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waffle 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help improve the ratings significantly.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For business dataset, we built an Anova analysis.</a:t>
            </a:r>
            <a:endParaRPr sz="200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256925786"/>
              </p:ext>
            </p:extLst>
          </p:nvPr>
        </p:nvGraphicFramePr>
        <p:xfrm>
          <a:off x="1772525" y="2889300"/>
          <a:ext cx="5943600" cy="1239520"/>
        </p:xfrm>
        <a:graphic>
          <a:graphicData uri="http://schemas.openxmlformats.org/drawingml/2006/table">
            <a:tbl>
              <a:tblPr>
                <a:noFill/>
                <a:tableStyleId>{C279BEB1-50D6-44D1-8C8B-22E846B4B052}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Bike Parking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5e-9</a:t>
                      </a:r>
                      <a:endParaRPr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Takeout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Parking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For review dataset, we fitted a linear regression model.</a:t>
            </a:r>
            <a:endParaRPr sz="200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1128543135"/>
              </p:ext>
            </p:extLst>
          </p:nvPr>
        </p:nvGraphicFramePr>
        <p:xfrm>
          <a:off x="1410750" y="2637650"/>
          <a:ext cx="5943600" cy="1859280"/>
        </p:xfrm>
        <a:graphic>
          <a:graphicData uri="http://schemas.openxmlformats.org/drawingml/2006/table">
            <a:tbl>
              <a:tblPr>
                <a:noFill/>
                <a:tableStyleId>{C279BEB1-50D6-44D1-8C8B-22E846B4B052}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4e-8</a:t>
                      </a:r>
                      <a:endParaRPr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Shake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7e-6</a:t>
                      </a:r>
                      <a:endParaRPr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Waffle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Slush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formula is as follows: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>
                <a:solidFill>
                  <a:srgbClr val="202124"/>
                </a:solidFill>
              </a:rPr>
              <a:t>Rating(z score)=0.05*cone-0.11*shake+0.05*sundae+0.31*</a:t>
            </a:r>
            <a:r>
              <a:rPr lang="en" sz="1583">
                <a:solidFill>
                  <a:srgbClr val="FF0000"/>
                </a:solidFill>
              </a:rPr>
              <a:t>waffle</a:t>
            </a:r>
            <a:r>
              <a:rPr lang="en" sz="1583">
                <a:solidFill>
                  <a:srgbClr val="202124"/>
                </a:solidFill>
              </a:rPr>
              <a:t>-0.28*</a:t>
            </a:r>
            <a:r>
              <a:rPr lang="en" sz="1583">
                <a:solidFill>
                  <a:srgbClr val="FF0000"/>
                </a:solidFill>
              </a:rPr>
              <a:t>slush</a:t>
            </a:r>
            <a:r>
              <a:rPr lang="en" sz="1583">
                <a:solidFill>
                  <a:srgbClr val="202124"/>
                </a:solidFill>
              </a:rPr>
              <a:t>-0.13</a:t>
            </a:r>
            <a:endParaRPr sz="1583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/>
              <a:t>Or:</a:t>
            </a:r>
            <a:endParaRPr sz="158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>
                <a:solidFill>
                  <a:srgbClr val="202124"/>
                </a:solidFill>
              </a:rPr>
              <a:t>Rating(1-5)=0.06*cone-0.14*shake+0.07*sundae+0.37*</a:t>
            </a:r>
            <a:r>
              <a:rPr lang="en" sz="1583">
                <a:solidFill>
                  <a:srgbClr val="FF0000"/>
                </a:solidFill>
              </a:rPr>
              <a:t>waffle</a:t>
            </a:r>
            <a:r>
              <a:rPr lang="en" sz="1583">
                <a:solidFill>
                  <a:srgbClr val="202124"/>
                </a:solidFill>
              </a:rPr>
              <a:t>-0.37*</a:t>
            </a:r>
            <a:r>
              <a:rPr lang="en" sz="1583">
                <a:solidFill>
                  <a:srgbClr val="FF0000"/>
                </a:solidFill>
              </a:rPr>
              <a:t>slush</a:t>
            </a:r>
            <a:r>
              <a:rPr lang="en" sz="1583">
                <a:solidFill>
                  <a:srgbClr val="202124"/>
                </a:solidFill>
              </a:rPr>
              <a:t>+3.87</a:t>
            </a:r>
            <a:endParaRPr sz="1583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attention to the surroundings -- near the b</a:t>
            </a:r>
            <a:r>
              <a:rPr lang="en-US" altLang="zh-CN" sz="23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3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</a:t>
            </a: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parking area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out more different kinds of waffle ice cream or make it become a specialty</a:t>
            </a: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0" y="2823875"/>
            <a:ext cx="32229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https://jameswanjh.shinyapps.io/shiny/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24" y="1095850"/>
            <a:ext cx="6066476" cy="404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Raleway</vt:lpstr>
      <vt:lpstr>Arial</vt:lpstr>
      <vt:lpstr>Times New Roman</vt:lpstr>
      <vt:lpstr>Lato</vt:lpstr>
      <vt:lpstr>Streamline</vt:lpstr>
      <vt:lpstr>Ice cream data analysis on Yelp </vt:lpstr>
      <vt:lpstr>Data Pre-processing  </vt:lpstr>
      <vt:lpstr>Exploratory Data Analysis  </vt:lpstr>
      <vt:lpstr>Key Findings</vt:lpstr>
      <vt:lpstr>Statistical Model</vt:lpstr>
      <vt:lpstr>Statistical Model</vt:lpstr>
      <vt:lpstr>Statistical Model</vt:lpstr>
      <vt:lpstr>Recommendations</vt:lpstr>
      <vt:lpstr>Shiny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data analysis on Yelp </dc:title>
  <cp:lastModifiedBy>Jiahao Wan</cp:lastModifiedBy>
  <cp:revision>1</cp:revision>
  <dcterms:modified xsi:type="dcterms:W3CDTF">2022-12-14T00:16:58Z</dcterms:modified>
</cp:coreProperties>
</file>