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079500" cy="1079500"/>
  <p:notesSz cx="6858000" cy="9144000"/>
  <p:defaultTextStyle>
    <a:defPPr>
      <a:defRPr lang="en-US"/>
    </a:defPPr>
    <a:lvl1pPr marL="0" algn="l" defTabSz="6167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61676" algn="l" defTabSz="6167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23353" algn="l" defTabSz="6167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185029" algn="l" defTabSz="6167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246705" algn="l" defTabSz="6167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308381" algn="l" defTabSz="6167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370058" algn="l" defTabSz="6167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431734" algn="l" defTabSz="6167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493410" algn="l" defTabSz="6167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400" d="100"/>
          <a:sy n="400" d="100"/>
        </p:scale>
        <p:origin x="-3736" y="-1152"/>
      </p:cViewPr>
      <p:guideLst>
        <p:guide orient="horz" pos="340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3" y="335345"/>
            <a:ext cx="917575" cy="23139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" y="611717"/>
            <a:ext cx="755650" cy="2758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9EC-23A6-A348-96D0-B66057D76317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6B9D-4EBB-DE4B-8382-6D28C0FC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9EC-23A6-A348-96D0-B66057D76317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6B9D-4EBB-DE4B-8382-6D28C0FC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5" y="6747"/>
            <a:ext cx="28674" cy="14493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72" y="6747"/>
            <a:ext cx="68031" cy="14493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9EC-23A6-A348-96D0-B66057D76317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6B9D-4EBB-DE4B-8382-6D28C0FC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6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9EC-23A6-A348-96D0-B66057D76317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6B9D-4EBB-DE4B-8382-6D28C0FC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0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3" y="693679"/>
            <a:ext cx="917575" cy="214401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73" y="457538"/>
            <a:ext cx="917575" cy="236141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6167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2335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8502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46705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30838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7005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43173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9341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9EC-23A6-A348-96D0-B66057D76317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6B9D-4EBB-DE4B-8382-6D28C0FC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2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2" y="39732"/>
            <a:ext cx="48353" cy="111948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16" y="39732"/>
            <a:ext cx="48353" cy="111948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9EC-23A6-A348-96D0-B66057D76317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6B9D-4EBB-DE4B-8382-6D28C0FC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2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" y="43230"/>
            <a:ext cx="971550" cy="179917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" y="241638"/>
            <a:ext cx="476967" cy="100703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61676" indent="0">
              <a:buNone/>
              <a:defRPr sz="300" b="1"/>
            </a:lvl2pPr>
            <a:lvl3pPr marL="123353" indent="0">
              <a:buNone/>
              <a:defRPr sz="200" b="1"/>
            </a:lvl3pPr>
            <a:lvl4pPr marL="185029" indent="0">
              <a:buNone/>
              <a:defRPr sz="200" b="1"/>
            </a:lvl4pPr>
            <a:lvl5pPr marL="246705" indent="0">
              <a:buNone/>
              <a:defRPr sz="200" b="1"/>
            </a:lvl5pPr>
            <a:lvl6pPr marL="308381" indent="0">
              <a:buNone/>
              <a:defRPr sz="200" b="1"/>
            </a:lvl6pPr>
            <a:lvl7pPr marL="370058" indent="0">
              <a:buNone/>
              <a:defRPr sz="200" b="1"/>
            </a:lvl7pPr>
            <a:lvl8pPr marL="431734" indent="0">
              <a:buNone/>
              <a:defRPr sz="200" b="1"/>
            </a:lvl8pPr>
            <a:lvl9pPr marL="493410" indent="0">
              <a:buNone/>
              <a:defRPr sz="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75" y="342341"/>
            <a:ext cx="476967" cy="6219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371" y="241638"/>
            <a:ext cx="477154" cy="100703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61676" indent="0">
              <a:buNone/>
              <a:defRPr sz="300" b="1"/>
            </a:lvl2pPr>
            <a:lvl3pPr marL="123353" indent="0">
              <a:buNone/>
              <a:defRPr sz="200" b="1"/>
            </a:lvl3pPr>
            <a:lvl4pPr marL="185029" indent="0">
              <a:buNone/>
              <a:defRPr sz="200" b="1"/>
            </a:lvl4pPr>
            <a:lvl5pPr marL="246705" indent="0">
              <a:buNone/>
              <a:defRPr sz="200" b="1"/>
            </a:lvl5pPr>
            <a:lvl6pPr marL="308381" indent="0">
              <a:buNone/>
              <a:defRPr sz="200" b="1"/>
            </a:lvl6pPr>
            <a:lvl7pPr marL="370058" indent="0">
              <a:buNone/>
              <a:defRPr sz="200" b="1"/>
            </a:lvl7pPr>
            <a:lvl8pPr marL="431734" indent="0">
              <a:buNone/>
              <a:defRPr sz="200" b="1"/>
            </a:lvl8pPr>
            <a:lvl9pPr marL="493410" indent="0">
              <a:buNone/>
              <a:defRPr sz="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371" y="342341"/>
            <a:ext cx="477154" cy="6219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9EC-23A6-A348-96D0-B66057D76317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6B9D-4EBB-DE4B-8382-6D28C0FC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9EC-23A6-A348-96D0-B66057D76317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6B9D-4EBB-DE4B-8382-6D28C0FC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9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9EC-23A6-A348-96D0-B66057D76317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6B9D-4EBB-DE4B-8382-6D28C0FC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6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" y="42980"/>
            <a:ext cx="355148" cy="182915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55" y="42980"/>
            <a:ext cx="603470" cy="921323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75" y="225895"/>
            <a:ext cx="355148" cy="738408"/>
          </a:xfrm>
        </p:spPr>
        <p:txBody>
          <a:bodyPr/>
          <a:lstStyle>
            <a:lvl1pPr marL="0" indent="0">
              <a:buNone/>
              <a:defRPr sz="200"/>
            </a:lvl1pPr>
            <a:lvl2pPr marL="61676" indent="0">
              <a:buNone/>
              <a:defRPr sz="200"/>
            </a:lvl2pPr>
            <a:lvl3pPr marL="123353" indent="0">
              <a:buNone/>
              <a:defRPr sz="100"/>
            </a:lvl3pPr>
            <a:lvl4pPr marL="185029" indent="0">
              <a:buNone/>
              <a:defRPr sz="100"/>
            </a:lvl4pPr>
            <a:lvl5pPr marL="246705" indent="0">
              <a:buNone/>
              <a:defRPr sz="100"/>
            </a:lvl5pPr>
            <a:lvl6pPr marL="308381" indent="0">
              <a:buNone/>
              <a:defRPr sz="100"/>
            </a:lvl6pPr>
            <a:lvl7pPr marL="370058" indent="0">
              <a:buNone/>
              <a:defRPr sz="100"/>
            </a:lvl7pPr>
            <a:lvl8pPr marL="431734" indent="0">
              <a:buNone/>
              <a:defRPr sz="100"/>
            </a:lvl8pPr>
            <a:lvl9pPr marL="493410" indent="0">
              <a:buNone/>
              <a:defRPr sz="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9EC-23A6-A348-96D0-B66057D76317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6B9D-4EBB-DE4B-8382-6D28C0FC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90" y="755650"/>
            <a:ext cx="647700" cy="89209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590" y="96455"/>
            <a:ext cx="647700" cy="647700"/>
          </a:xfrm>
        </p:spPr>
        <p:txBody>
          <a:bodyPr/>
          <a:lstStyle>
            <a:lvl1pPr marL="0" indent="0">
              <a:buNone/>
              <a:defRPr sz="400"/>
            </a:lvl1pPr>
            <a:lvl2pPr marL="61676" indent="0">
              <a:buNone/>
              <a:defRPr sz="400"/>
            </a:lvl2pPr>
            <a:lvl3pPr marL="123353" indent="0">
              <a:buNone/>
              <a:defRPr sz="300"/>
            </a:lvl3pPr>
            <a:lvl4pPr marL="185029" indent="0">
              <a:buNone/>
              <a:defRPr sz="300"/>
            </a:lvl4pPr>
            <a:lvl5pPr marL="246705" indent="0">
              <a:buNone/>
              <a:defRPr sz="300"/>
            </a:lvl5pPr>
            <a:lvl6pPr marL="308381" indent="0">
              <a:buNone/>
              <a:defRPr sz="300"/>
            </a:lvl6pPr>
            <a:lvl7pPr marL="370058" indent="0">
              <a:buNone/>
              <a:defRPr sz="300"/>
            </a:lvl7pPr>
            <a:lvl8pPr marL="431734" indent="0">
              <a:buNone/>
              <a:defRPr sz="300"/>
            </a:lvl8pPr>
            <a:lvl9pPr marL="493410" indent="0">
              <a:buNone/>
              <a:defRPr sz="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590" y="844859"/>
            <a:ext cx="647700" cy="126691"/>
          </a:xfrm>
        </p:spPr>
        <p:txBody>
          <a:bodyPr/>
          <a:lstStyle>
            <a:lvl1pPr marL="0" indent="0">
              <a:buNone/>
              <a:defRPr sz="200"/>
            </a:lvl1pPr>
            <a:lvl2pPr marL="61676" indent="0">
              <a:buNone/>
              <a:defRPr sz="200"/>
            </a:lvl2pPr>
            <a:lvl3pPr marL="123353" indent="0">
              <a:buNone/>
              <a:defRPr sz="100"/>
            </a:lvl3pPr>
            <a:lvl4pPr marL="185029" indent="0">
              <a:buNone/>
              <a:defRPr sz="100"/>
            </a:lvl4pPr>
            <a:lvl5pPr marL="246705" indent="0">
              <a:buNone/>
              <a:defRPr sz="100"/>
            </a:lvl5pPr>
            <a:lvl6pPr marL="308381" indent="0">
              <a:buNone/>
              <a:defRPr sz="100"/>
            </a:lvl6pPr>
            <a:lvl7pPr marL="370058" indent="0">
              <a:buNone/>
              <a:defRPr sz="100"/>
            </a:lvl7pPr>
            <a:lvl8pPr marL="431734" indent="0">
              <a:buNone/>
              <a:defRPr sz="100"/>
            </a:lvl8pPr>
            <a:lvl9pPr marL="493410" indent="0">
              <a:buNone/>
              <a:defRPr sz="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9EC-23A6-A348-96D0-B66057D76317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6B9D-4EBB-DE4B-8382-6D28C0FC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3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" y="43230"/>
            <a:ext cx="971550" cy="179917"/>
          </a:xfrm>
          <a:prstGeom prst="rect">
            <a:avLst/>
          </a:prstGeom>
        </p:spPr>
        <p:txBody>
          <a:bodyPr vert="horz" lIns="12335" tIns="6168" rIns="12335" bIns="616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" y="251883"/>
            <a:ext cx="971550" cy="712420"/>
          </a:xfrm>
          <a:prstGeom prst="rect">
            <a:avLst/>
          </a:prstGeom>
        </p:spPr>
        <p:txBody>
          <a:bodyPr vert="horz" lIns="12335" tIns="6168" rIns="12335" bIns="616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75" y="1000537"/>
            <a:ext cx="251883" cy="57473"/>
          </a:xfrm>
          <a:prstGeom prst="rect">
            <a:avLst/>
          </a:prstGeom>
        </p:spPr>
        <p:txBody>
          <a:bodyPr vert="horz" lIns="12335" tIns="6168" rIns="12335" bIns="6168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989EC-23A6-A348-96D0-B66057D76317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829" y="1000537"/>
            <a:ext cx="341842" cy="57473"/>
          </a:xfrm>
          <a:prstGeom prst="rect">
            <a:avLst/>
          </a:prstGeom>
        </p:spPr>
        <p:txBody>
          <a:bodyPr vert="horz" lIns="12335" tIns="6168" rIns="12335" bIns="6168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642" y="1000537"/>
            <a:ext cx="251883" cy="57473"/>
          </a:xfrm>
          <a:prstGeom prst="rect">
            <a:avLst/>
          </a:prstGeom>
        </p:spPr>
        <p:txBody>
          <a:bodyPr vert="horz" lIns="12335" tIns="6168" rIns="12335" bIns="6168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76B9D-4EBB-DE4B-8382-6D28C0FC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676" rtl="0" eaLnBrk="1" latinLnBrk="0" hangingPunct="1">
        <a:spcBef>
          <a:spcPct val="0"/>
        </a:spcBef>
        <a:buNone/>
        <a:defRPr sz="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57" indent="-46257" algn="l" defTabSz="61676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24" indent="-38548" algn="l" defTabSz="61676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54191" indent="-30838" algn="l" defTabSz="61676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15867" indent="-30838" algn="l" defTabSz="61676" rtl="0" eaLnBrk="1" latinLnBrk="0" hangingPunct="1">
        <a:spcBef>
          <a:spcPct val="20000"/>
        </a:spcBef>
        <a:buFont typeface="Arial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277543" indent="-30838" algn="l" defTabSz="61676" rtl="0" eaLnBrk="1" latinLnBrk="0" hangingPunct="1">
        <a:spcBef>
          <a:spcPct val="20000"/>
        </a:spcBef>
        <a:buFont typeface="Arial"/>
        <a:buChar char="»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39220" indent="-30838" algn="l" defTabSz="61676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00896" indent="-30838" algn="l" defTabSz="61676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462572" indent="-30838" algn="l" defTabSz="61676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24248" indent="-30838" algn="l" defTabSz="61676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676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61676" algn="l" defTabSz="61676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23353" algn="l" defTabSz="61676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85029" algn="l" defTabSz="61676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705" algn="l" defTabSz="61676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308381" algn="l" defTabSz="61676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70058" algn="l" defTabSz="61676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431734" algn="l" defTabSz="61676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93410" algn="l" defTabSz="61676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079500" cy="1079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69069" y="171450"/>
            <a:ext cx="741362" cy="250825"/>
            <a:chOff x="155575" y="130175"/>
            <a:chExt cx="741362" cy="250825"/>
          </a:xfrm>
          <a:solidFill>
            <a:schemeClr val="bg1">
              <a:lumMod val="95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155575" y="130175"/>
              <a:ext cx="250825" cy="250825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46112" y="130175"/>
              <a:ext cx="250825" cy="250825"/>
            </a:xfrm>
            <a:prstGeom prst="ellipse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3"/>
              <a:endCxn id="6" idx="2"/>
            </p:cNvCxnSpPr>
            <p:nvPr/>
          </p:nvCxnSpPr>
          <p:spPr>
            <a:xfrm>
              <a:off x="406400" y="255588"/>
              <a:ext cx="239712" cy="0"/>
            </a:xfrm>
            <a:prstGeom prst="line">
              <a:avLst/>
            </a:prstGeom>
            <a:grpFill/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539750" y="296863"/>
            <a:ext cx="0" cy="3254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439341"/>
            <a:ext cx="577850" cy="577850"/>
          </a:xfrm>
          <a:prstGeom prst="rect">
            <a:avLst/>
          </a:prstGeom>
          <a:ln>
            <a:noFill/>
          </a:ln>
        </p:spPr>
      </p:pic>
      <p:sp>
        <p:nvSpPr>
          <p:cNvPr id="15" name="Oval 14"/>
          <p:cNvSpPr/>
          <p:nvPr/>
        </p:nvSpPr>
        <p:spPr>
          <a:xfrm>
            <a:off x="643731" y="154385"/>
            <a:ext cx="284956" cy="284956"/>
          </a:xfrm>
          <a:prstGeom prst="ellipse">
            <a:avLst/>
          </a:prstGeom>
          <a:solidFill>
            <a:srgbClr val="F2F2F2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079500" cy="1079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39750" y="296863"/>
            <a:ext cx="0" cy="325437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439341"/>
            <a:ext cx="577850" cy="577850"/>
          </a:xfrm>
          <a:prstGeom prst="rect">
            <a:avLst/>
          </a:prstGeom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169069" y="154385"/>
            <a:ext cx="759618" cy="284956"/>
            <a:chOff x="169069" y="154385"/>
            <a:chExt cx="759618" cy="284956"/>
          </a:xfrm>
        </p:grpSpPr>
        <p:grpSp>
          <p:nvGrpSpPr>
            <p:cNvPr id="5" name="Group 4"/>
            <p:cNvGrpSpPr/>
            <p:nvPr/>
          </p:nvGrpSpPr>
          <p:grpSpPr>
            <a:xfrm>
              <a:off x="169069" y="171450"/>
              <a:ext cx="741362" cy="250825"/>
              <a:chOff x="155575" y="130175"/>
              <a:chExt cx="741362" cy="250825"/>
            </a:xfrm>
            <a:solidFill>
              <a:schemeClr val="bg1">
                <a:lumMod val="95000"/>
              </a:schemeClr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155575" y="130175"/>
                <a:ext cx="250825" cy="25082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46112" y="130175"/>
                <a:ext cx="250825" cy="250825"/>
              </a:xfrm>
              <a:prstGeom prst="ellipse">
                <a:avLst/>
              </a:prstGeom>
              <a:grpFill/>
              <a:ln w="28575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6" idx="3"/>
                <a:endCxn id="7" idx="2"/>
              </p:cNvCxnSpPr>
              <p:nvPr/>
            </p:nvCxnSpPr>
            <p:spPr>
              <a:xfrm>
                <a:off x="406400" y="255588"/>
                <a:ext cx="239712" cy="0"/>
              </a:xfrm>
              <a:prstGeom prst="line">
                <a:avLst/>
              </a:prstGeom>
              <a:grpFill/>
              <a:ln w="2857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643731" y="154385"/>
              <a:ext cx="284956" cy="2849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74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Ware</dc:creator>
  <cp:lastModifiedBy>James Ware</cp:lastModifiedBy>
  <cp:revision>4</cp:revision>
  <dcterms:created xsi:type="dcterms:W3CDTF">2015-11-12T16:51:04Z</dcterms:created>
  <dcterms:modified xsi:type="dcterms:W3CDTF">2015-11-12T17:40:50Z</dcterms:modified>
</cp:coreProperties>
</file>