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7BD52-4E18-43A4-8356-8D141EB9EE6B}" v="2" dt="2025-06-25T18:10:2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09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1870 471 4609,'7'-15'616,"-1"0"1,-1 0-1,0 0 0,-1-1 1,2-19-1,-6 30-252,-1 0-1,1 0 1,-1 0-1,0 0 1,-1 0 0,1 0-1,-1 0 1,-3-6-1,0 0-90,1 1-196,0 1 0,-1-1-1,-1 1 1,1 0 0,-1 0 0,-1 1 0,0 0 0,-9-9 0,5 8-28,0-1 1,-1 1 0,-1 1 0,0 0 0,-17-7 0,-29-10 298,-15-8 480,39 17-284,1 1-1,-59-17 1,81 30-502,-1 0 1,1 0-1,-16 1 0,-17-3-18,-16-5-49,0 4-1,-65 1 0,91 6 4,-1 2 0,1 1 1,0 1-1,1 3 0,-58 20 0,-60 20 16,-4 2 65,126-39-21,0 0 0,1 3 1,-28 18-1,39-21-37,1 2 1,1 0-1,0 1 1,1 0-1,1 1 1,0 1-1,-15 25 1,-68 137 41,73-130-13,0-4 23,-25 57 258,43-87-240,1-1 1,1 1-1,0 0 1,1 0-1,-2 22 0,5 1 51,0 0 0,7 39-1,18 73 165,-17-113-145,2-1 0,1-1 0,24 51 0,-7-32 110,45 69 1,-39-69-216,65 90 90,-84-126-114,1 0 0,1 0-1,0-2 1,1 0-1,26 17 1,-19-17 43,1-2 1,1-1-1,55 20 1,89 14 274,-118-34-285,-17-5-50,0-1 0,1-2 0,-1-2-1,68-2 1,-58-4 4,1-3 0,-1-1 0,60-19 0,-88 21 37,-1-1 0,1-1 1,-1 0-1,0-2 0,-1 0 0,0-1 1,-1 0-1,0-1 0,0-1 0,19-21 1,-15 12 99,-1-1 0,-1-2 1,18-30-1,34-80 265,-28 51-193,-24 51-57,-2-2 0,12-37 0,-21 52-66,-1 0-1,-1-1 1,-1 1 0,-1-1 0,0-31 0,-3 17 100,-2 1 0,-1 0 0,-2 0 0,-1 0 0,-1 1 0,-2 0-1,-1 0 1,-23-43 0,23 56-62,-2 0-1,0 0 1,-31-32-1,-55-44 275,77 76-321,-26-22 21,-1 2-1,-3 2 0,0 3 0,-87-41 1,17 20-384,-138-41 0,-17 21-3954,279 76 2253,10 2-4626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13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55 8706,'-1'-3'49,"0"0"245,0 0 0,1 0 0,-1 0 1,1-1-1,-1 1 0,1 0 0,0 0 1,0 0-1,1 0 0,-1-1 0,1 1 1,0-5-1,1 8 46,0-1 1,0 0-1,1 0 0,-1 1 1,0-1-1,0 1 0,0 0 1,4-1-1,-6 1-276,2 0-76,0 0 0,0 0 0,0 0-1,-1 0 1,1 0 0,0 0 0,0 0-1,0 1 1,0-1 0,-1 1-1,1-1 1,0 1 0,0 0 0,-1 0-1,1-1 1,-1 1 0,1 0 0,-1 0-1,1 1 1,-1-1 0,1 0 0,-1 0-1,0 1 1,2 2 0,-1 0-13,0-1-1,-1 1 1,0 0 0,1 0 0,-1 0 0,-1 0 0,1 0 0,-1 0 0,1 0-1,-1 0 1,0 4 0,-24 192 185,14-134-14,-26 171 1499,-37 291 876,59-373-1800,7 182-1,8-276-562,-1-19-134,2-1 0,11 69 0,-12-107-160,0-1 1,0 1-1,-1 0 1,1 0-1,1-1 1,-1 1-1,0 0 1,1-1-1,-1 0 1,1 1-1,0-1 1,0 0-1,0 0 1,3 3-1,4 2-6774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13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65 15491,'5'28'477,"2"0"-1,1-1 1,1 0-1,1 0 1,1-1-1,18 30 1,-20-41-258,107 171 435,-78-130-633,57 63 0,-94-117-13,13 14 238,0-1 0,0-1 0,2 0 0,27 20 0,-37-31-146,1 0 0,0 0 0,0-1 0,0 1 0,0-2 0,1 1 0,-1-1 0,0 0 0,1 0 0,-1-1 0,0 0 0,1-1 0,-1 1 0,1-1 0,11-4 0,9-3 44,0-1 0,43-22 0,-62 27-151,87-42-189,105-69 0,-192 110 171,-2-1 0,1 0 0,0 0 0,-1-1-1,-1 0 1,1 0 0,-1 0 0,0-1 0,9-15 0,-10 12 23,-1 1 0,0 0 1,0-1-1,-1 0 0,0 0 0,-1 0 1,-1 0-1,1-14 0,0 1 26,-2 1 0,-1-1 1,-1 1-1,-5-24 0,6 38-23,-2-1 1,0 1-1,0 0 0,0 0 1,-1 1-1,-1-1 1,1 1-1,-1 0 0,-1 0 1,1 0-1,-1 1 0,-14-13 1,8 11-15,-1 0 1,0 0-1,0 1 1,-1 1 0,0 1-1,0 0 1,-1 0-1,-21-4 1,-4 1-116,-80-7 0,22 13-38,-139 13 0,206-8 178,-169 19 115,171-16 1,1 1 1,1 1 0,-1 2-1,2 1 1,-28 13 0,47-19-103,3-2-24,1 0 0,-1 0 0,0-1 1,-9 3-1,12-5-932,4-2 279,8-4-1484,6-4-4839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18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3329,'-2'0'968,"2"2"-2656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19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95 16259,'-1'-9'88,"0"-30"1089,1 36-1107,0 1 1,0 0-1,0 0 0,1-1 1,-1 1-1,1 0 0,0 0 1,-1 0-1,1-1 0,0 1 0,0 0 1,1 0-1,-1 0 0,2-1 1,-2 1-49,0 1 0,1 0 0,-1 0 0,1 0 0,0 0 0,-1 0 0,1 0 0,0 1 1,0-1-1,-1 0 0,1 1 0,0 0 0,0-1 0,0 1 0,0 0 0,0 0 0,0 0 0,-1 0 1,1 0-1,0 0 0,0 1 0,0-1 0,0 1 0,1 0 0,1 0-2,-1 0 0,1 1 0,-1 0 0,0-1-1,0 1 1,0 0 0,0 1 0,0-1 0,0 1 0,-1-1 0,4 5-1,0 2-81,0 0 0,-1 1 0,0-1 0,-1 1 0,0 0 0,4 15 0,11 66-285,-17-74 322,17 108 413,1 139 1,-17 124-709,12-41 1373,-9-265-447,-5-62-418,2 28 415,-2-43-506,0 0 0,0 0 0,0 0 0,1 0 0,0 0 0,3 7 0,-5-12-97,0 0 0,0 0 0,0 1 0,1-1 0,-1 0 0,0 0 0,0 0 0,0 1 0,0-1 0,1 0 0,-1 0 0,0 0 0,0 0 1,1 0-1,-1 0 0,0 1 0,0-1 0,0 0 0,1 0 0,-1 0 0,0 0 0,0 0 0,1 0 0,-1 0 0,0 0 0,0 0 0,1 0 0,-1 0 0,0 0 0,0 0 0,1 0 1,-1 0-1,0 0 0,0-1 0,1 1 0,-1 0 0,0 0 0,0 0 0,0 0 0,1 0 0,-1-1 0,9-8-97,-3 0-273,0-2-1,0 1 1,-1-1-1,5-13 1,-3 7-869,11-29-5673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20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84 176 14339,'-39'-14'1154,"35"13"-969,1-1 0,-1 0 0,1 0 0,-1 0-1,1-1 1,0 1 0,0-1 0,-4-3 0,6 4-63,0 0 1,0 0-1,0 0 0,0 0 0,0 0 0,0 0 1,0 0-1,1 0 0,-1 0 0,1 0 1,-1 0-1,1 0 0,0 0 0,0-1 1,0 1-1,0 0 0,0 0 0,1 0 1,-1 0-1,0-1 0,1 1 0,0 0 1,0 0-1,-1 0 0,1 0 0,0 0 1,0 1-1,1-1 0,-1 0 0,0 0 1,1 1-1,-1-1 0,1 1 0,-1-1 1,1 1-1,0-1 0,0 1 0,2-1 1,10-3-77,1 2 1,1-1 0,-1 2-1,0 0 1,1 1 0,19 1-1,-4-1 36,456-1 1830,-253-11-1115,-114 3-706,278 3 571,-239 0-633,16 1-31,-129 7-1,1 2 1,52 12 0,-84-12 9,0 0 1,0 2 0,-1 0-1,1 1 1,-1 0 0,0 1-1,-1 0 1,0 1 0,0 1-1,19 17 1,-15-9 17,-1 2 0,-1 0 0,0 0 1,-2 1-1,18 35 0,43 115-234,-72-165 196,30 84-119,-3 1 1,-5 1-1,14 100 0,-27-119 94,2 21-251,35 124 0,23 46-119,-65-238 373,21 81 212,-22-93-65,0 1 1,0-2-1,1 1 1,1 0-1,14 19 0,-7-21 544,-12-10-161,-9-5-609,1 2 71,0 1 1,-1-1-1,0 1 1,1 0-1,-1 1 1,1 0-1,-14 1 1,5-1-11,-275 13-679,81-11 244,-108 2 208,271-2 274,-384 18 233,6 13-258,273-10-166,-12 1-100,24-12-359,130-13 227,11-1-263,13-5-1665,6 1-4855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21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49 13315,'-4'-14'-265,"4"13"380,0 0 0,-1-1 0,1 1 0,0 0 0,0 0 0,-1-1 1,1 1-1,-1 0 0,1 0 0,-1 0 0,1 0 0,-1 0 0,0 0 0,1 0 0,-1 0 0,0 0 0,0 0 1,0 0-1,0 0 0,0 0 0,0 1 0,0-1 0,0 0 0,0 1 0,0-1 0,0 1 0,-1-1 0,-1 0 1,-12-1-19,-1 0 0,-25 0 0,34 2 2,0 0-1,1 1 0,-1 0 0,0 0 1,0 1-1,1 0 0,-1 0 0,-10 5 1,16-6-78,-1 0 1,1 0-1,-1 0 1,1 1-1,0-1 1,-1 0-1,1 1 1,0-1-1,0 1 0,0-1 1,0 1-1,0-1 1,0 1-1,0 0 1,1-1-1,-1 1 1,1 0-1,-1 0 1,1 0-1,0-1 1,-1 1-1,1 0 1,0 0-1,0 0 1,0 0-1,1 0 1,-1-1-1,0 1 0,1 2 1,1 2-1,-1-1 1,1 1-1,0-1 1,1 0-1,-1 0 1,1 0-1,0 0 1,4 6-1,16 14-73,1 0 1,45 35-1,12 11 379,-71-61-75,0 1-1,-1 0 1,15 22-1,-21-27-127,0 0 0,0 0 0,0 0 0,-1 1 0,0-1 0,0 1-1,0-1 1,-1 1 0,0 0 0,0 9 0,-2-12-35,1 0 0,-1 0 0,0 1 0,0-1 0,0 0 0,-1 0 0,1-1 0,-1 1 0,0 0 0,0 0 0,0-1 0,-1 1 0,-5 5-1,-3 3 94,0-1 0,-16 12 0,22-19-137,-1 0 1,1 0-1,-1-1 1,0 0-1,0 0 1,0-1-1,0 1 1,0-1-1,-1 0 1,1-1-1,-1 0 1,1 0-1,-1 0 1,0-1-1,1 0 1,-1 0-1,1-1 1,-12-1-1,-65-22-2260,30 2-3662,48 18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21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1 539 17668,'0'13'287,"-1"0"-1,2-1 1,0 1 0,0 0-1,1-1 1,1 1 0,6 20 0,-6-28-351,0 0 0,0-1 0,0 1 1,1-1-1,-1 0 0,1 0 1,0 0-1,5 3 0,-8-6 48,-1-1 1,1 0-1,-1 1 0,1-1 1,-1 0-1,1 1 0,-1-1 0,1 0 1,-1 0-1,1 0 0,-1 1 1,1-1-1,-1 0 0,1 0 0,-1 0 1,1 0-1,0 0 0,-1 0 1,1 0-1,-1 0 0,1 0 0,-1 0 1,1 0-1,-1 0 0,1-1 1,0 1-1,-1 0 0,1-1 0,0 1 8,0-1 0,0 0 1,0 0-1,-1 0 0,1 0 0,0 0 0,0 0 0,-1 0 0,1-1 0,-1 1 0,1 0 0,-1-2 0,3-5 34,-2 0 0,1 0 0,0-9 1,-2 14-42,18-351 2708,-14 246-2214,-4 95-396,1 0 0,0-1 0,6-19-1,-6 29-92,0 0 0,1 0 0,-1 0-1,1 0 1,0 0 0,0 1 0,1-1-1,-1 0 1,1 1 0,0 0 0,0 0-1,0 0 1,0 0 0,7-5 0,0 2-8,2 0-1,-1 0 1,1 1 0,-1 1 0,14-3-1,1 0 127,35-3-1,-56 9-82,0 1-1,0 0 0,1 0 1,-1 0-1,0 0 0,0 1 1,0 0-1,1 0 0,-1 0 1,0 1-1,0 0 1,-1 0-1,1 0 0,0 0 1,4 4-1,-5-3-36,-1-1 0,0 1 0,0 0 1,0 1-1,0-1 0,-1 0 0,1 1 0,-1-1 0,0 1 0,0 0 0,0 0 0,-1 0 0,1 0 1,-1 0-1,0 0 0,0 0 0,0 0 0,-1 0 0,1 5 0,-1-4-12,0-1-1,-1 0 1,1 1-1,-1-1 0,0 0 1,0 0-1,-1 0 1,1 0-1,-3 5 1,-22 35-56,18-32 112,-13 20 90,-3 0 0,0-1 0,-41 38 0,22-29-655,-78 55 0,108-86 168,9-7 149,0 0 0,0 1 0,0-1 0,1 1-1,-1 0 1,1 0 0,0 0 0,0 0-1,0 1 1,-4 6 0,6-9 50,1-1 0,0 1-1,0 0 1,-1 0 0,1-1-1,0 1 1,0 0 0,0 0 0,0-1-1,0 1 1,0 0 0,0 0 0,0-1-1,1 1 1,-1 0 0,0 0 0,1 1-1,3 5-5718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8:10:21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34 281 16772,'-5'7'383,"1"0"0,0 0 0,0 1 0,1-1 0,0 1 0,1 0 0,-1 0 0,1 0 0,1 0 0,0 0 0,-1 14 1,2 6-164,7 47 0,-6-66-242,1 0 0,0 0 0,1 0-1,0 0 1,0-1 0,1 0 0,0 1 0,0-1-1,7 9 1,-8-14 74,0 1-1,1-1 1,-1 0-1,1 0 0,0-1 1,0 1-1,-1-1 1,2 1-1,-1-1 0,0-1 1,0 1-1,1 0 1,-1-1-1,1 0 1,-1 0-1,1-1 0,-1 1 1,1-1-1,0 0 1,6 0-1,3-2 116,1 0 0,-1 0 0,0-1 0,0-1 0,17-7 0,-11 3-66,0 0 0,-1-2-1,0 0 1,0-1 0,-1-1-1,-1-1 1,20-17 0,-28 21-83,-1 1-1,0-2 1,0 1 0,-1-1-1,-1 0 1,1 0 0,-2-1-1,1 0 1,-2 0 0,1 0-1,-1 0 1,-1-1 0,0 0-1,2-17 1,-4 17-91,-1 0-1,0 0 1,-1 0-1,0 0 1,0 0-1,-2 0 1,1 0 0,-1 0-1,-1 1 1,0-1-1,-1 1 1,0 0 0,-1 0-1,0 1 1,0 0-1,-2 0 1,1 0-1,-1 1 1,-15-14 0,-56-39-2481,69 51 1753,9 10 687,1 1-1,0 0 1,-1 0 0,1-1-1,0 1 1,-1 0 0,1-1-1,0 1 1,0-1 0,-1 1-1,1 0 1,0-1-1,0 1 1,0-1 0,0 1-1,0-1 1,-1 1 0,1 0-1,0-1 1,0 1 0,0-1-1,0 1 1,0-1 0,0 1-1,1-1 1,-1 1 0,0 0-1,0-2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E3BD-6FC2-66C0-3F57-682B9AC4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CD27-B176-3C60-0A21-B49D2736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6405-EC7D-1BCA-83BE-EE146CD1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B209-39A7-25F4-43C7-8BEFB23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4B3B-1FF9-C044-C77C-DE694E01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9D3-F564-2CE8-570E-F3C09B7C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726F-9122-4914-729B-4354A1E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B72A-BA4C-429C-8D85-FF8D4F68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56D-0BC3-425E-F1CE-FA71D5B6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4103-5044-648E-4179-BE2EE28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822DE-444E-9A35-F942-535A8CE0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98C4-5B80-38E6-862B-9373A9FE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DED4-EE45-AF26-B0B7-6B046BE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2CBA-DC58-76C0-E1A7-3B63D169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5905-C5C4-9AD6-F8CE-78E4777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D5E-800F-B2D0-644B-1064333D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CE7C-692A-B5A6-069A-47EDE55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2E80-63E6-81FD-CF86-61DBDD8C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348-A3FD-C7A4-1706-1E89E37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EC65-EFA6-1787-5C0C-E864E55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DB73-B4AE-C3B4-E205-EFF7DB5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BD98-2492-E200-3A7F-04318BB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4F2F-4E3E-2710-A423-0008739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B8C1-BA44-DE4B-056D-8E0FBD8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06D6-101F-454F-390C-39A5CEAE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4414-8568-5A97-0750-C2CF22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E48-503A-05C6-E142-AAE61EC1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E4F1-9BC6-2165-FF5E-F4D288E0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34FD7-0FB4-E830-9633-0156D672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B9BC-7DDF-DAF1-7068-9BAD72E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7F41-4235-9039-864A-67DEE615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FB61-5A42-54C2-600C-2AE633EE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F997-E81E-0404-5CCF-B2B87F62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5911-E8F5-4907-9905-B0348A52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272A5-AFF3-F9E5-B787-16752FAB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CD1C4-9F7C-EDDF-9C14-7C49987B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971FF-D745-D079-35A4-AB7ABE6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F0AC-9C7A-F527-BBDC-270DC4B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5141-DFA1-5BB0-7806-AEC4BD8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12A-E35B-D7A8-A1ED-17CD9BAD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5516A-1E99-031D-9DD4-3C75424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9939-8346-E4A0-AE33-1F9757E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362B-26E4-3DE1-53D2-8C02F5B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BA75F-3EB9-47B7-895E-ECDA8A4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766FC-018F-6F15-4380-61DBDB5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DE14-F930-8D61-E4BD-E54DFEE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2E12-E544-C70C-84EC-A73276F2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243B-F169-387A-9077-24398BCC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0513-D97D-6A35-4110-2B7325FF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44B2-BAB3-2744-D523-3D74A10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BD0B-1B7E-34C7-8610-9234A090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E7FD-4124-73A0-34D8-A6CC2C34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0B43-1B31-D133-0D89-78A06D1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5FA5-9668-0425-6C7B-307BCC3AC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24E7-7A3D-F32F-EAB4-8B027302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C3E-7329-EC05-4A88-1EBEA2D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3142-1ADA-D0C3-D7C2-C23C7B5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FB0C-62D3-F77E-39A2-B459B75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0BB8C-9925-D837-AD31-EF83F77A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D447-BE1A-363E-7EB6-CD1670AD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3E21-8A8B-2055-1967-A90760D6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90FAC-6C84-454A-AC92-110DA14E0AF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51AA-54F4-827B-03B0-25DC5EDD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8721-7009-B090-AC49-C5F740C1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ustomXml" Target="../ink/ink4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2.xml"/><Relationship Id="rId25" Type="http://schemas.openxmlformats.org/officeDocument/2006/relationships/customXml" Target="../ink/ink6.xm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customXml" Target="../ink/ink1.xml"/><Relationship Id="rId23" Type="http://schemas.openxmlformats.org/officeDocument/2006/relationships/customXml" Target="../ink/ink5.xml"/><Relationship Id="rId28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customXml" Target="../ink/ink3.xml"/><Relationship Id="rId31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7.xml"/><Relationship Id="rId30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A3DB92DD-B932-FD03-CF68-0F7538261B3B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7DFC88-A4D4-6BB5-3643-63C4A5491643}"/>
              </a:ext>
            </a:extLst>
          </p:cNvPr>
          <p:cNvSpPr/>
          <p:nvPr/>
        </p:nvSpPr>
        <p:spPr>
          <a:xfrm>
            <a:off x="2295383" y="2065743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A86AD-079B-2C00-E850-BF6EC99B4083}"/>
              </a:ext>
            </a:extLst>
          </p:cNvPr>
          <p:cNvSpPr txBox="1"/>
          <p:nvPr/>
        </p:nvSpPr>
        <p:spPr>
          <a:xfrm>
            <a:off x="2759306" y="1960805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Graph API and Retrieve Meeting Info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C2F26-2960-6E70-DED6-D93E07F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158C29F-7A86-8C86-230C-4378ABD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77777"/>
                </a:solidFill>
              </a:rPr>
              <a:t>Transcripts from Teams Meetings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8B26D20A-30A7-BDE1-A289-AA117C783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B4501129-EAFD-A554-AF8C-43F33E64D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90" y="3797365"/>
            <a:ext cx="910945" cy="910945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5058666C-C36F-22D9-577B-D01C253BB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6757" y="4320106"/>
            <a:ext cx="475317" cy="475317"/>
          </a:xfrm>
          <a:prstGeom prst="rect">
            <a:avLst/>
          </a:prstGeom>
        </p:spPr>
      </p:pic>
      <p:pic>
        <p:nvPicPr>
          <p:cNvPr id="24" name="Graphic 23" descr="Meeting outline">
            <a:extLst>
              <a:ext uri="{FF2B5EF4-FFF2-40B4-BE49-F238E27FC236}">
                <a16:creationId xmlns:a16="http://schemas.microsoft.com/office/drawing/2014/main" id="{91B76BBF-756E-19C1-AF99-A697F95CF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1458" y="1472429"/>
            <a:ext cx="457200" cy="457200"/>
          </a:xfrm>
          <a:prstGeom prst="rect">
            <a:avLst/>
          </a:prstGeom>
        </p:spPr>
      </p:pic>
      <p:pic>
        <p:nvPicPr>
          <p:cNvPr id="26" name="Picture 25" descr="A logo of a company&#10;&#10;AI-generated content may be incorrect.">
            <a:extLst>
              <a:ext uri="{FF2B5EF4-FFF2-40B4-BE49-F238E27FC236}">
                <a16:creationId xmlns:a16="http://schemas.microsoft.com/office/drawing/2014/main" id="{F9A969B2-0E25-33F6-D0B7-C82C219E0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42" y="774326"/>
            <a:ext cx="1046631" cy="10466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E176B04-1761-6525-3E84-C908D31789F9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B251AB2-9520-1CA2-F608-C5BB39A3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D5080F-1257-2ED1-9CB6-5C61840E0AC0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94DB0F-BDF1-0786-DB3E-0DADECD96648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970225" y="2250932"/>
            <a:ext cx="3485639" cy="106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60E04F-B959-3DF8-65FD-01E442FE4CA7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8750578" y="1929629"/>
            <a:ext cx="869480" cy="10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59A913A-642C-2311-9613-6127491ECD30}"/>
              </a:ext>
            </a:extLst>
          </p:cNvPr>
          <p:cNvSpPr/>
          <p:nvPr/>
        </p:nvSpPr>
        <p:spPr>
          <a:xfrm>
            <a:off x="8987577" y="228932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EEBE528-BBDB-326C-71D1-2D1EC9BE2D9A}"/>
              </a:ext>
            </a:extLst>
          </p:cNvPr>
          <p:cNvGrpSpPr/>
          <p:nvPr/>
        </p:nvGrpSpPr>
        <p:grpSpPr>
          <a:xfrm>
            <a:off x="2295383" y="2627942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67FEC4-047C-5A49-A5F1-9CA87BAECA0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0A927F-39B8-4625-CC7C-E7BA1ACB943F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Retrieve SharePoint File Information from Library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500745-7953-EAFB-7B2C-CC62C9C4A61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970225" y="2918069"/>
            <a:ext cx="2546416" cy="122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7B27A4-B069-FD21-4FD5-4E26ECE0BB9C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250640"/>
            <a:ext cx="841467" cy="11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B43F4C59-44A3-F78F-6E44-D92442397AB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2917777"/>
            <a:ext cx="841467" cy="51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900574B-0757-9E1C-A5CA-CA0B58E1DF64}"/>
              </a:ext>
            </a:extLst>
          </p:cNvPr>
          <p:cNvGrpSpPr/>
          <p:nvPr/>
        </p:nvGrpSpPr>
        <p:grpSpPr>
          <a:xfrm>
            <a:off x="2295383" y="3300821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59683CCA-72B8-C1E3-D679-60CEA8C4AF4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C73A0E0-4C0C-40B5-CBE0-72C823A46086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Get Meeting Transcript from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FB26295D-6714-02C9-7C33-E62C316DA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3CEFF6CD-3FCD-FCC1-849D-1DC50D43B80A}"/>
              </a:ext>
            </a:extLst>
          </p:cNvPr>
          <p:cNvSpPr/>
          <p:nvPr/>
        </p:nvSpPr>
        <p:spPr>
          <a:xfrm>
            <a:off x="5142202" y="220206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84F42D15-9319-9BD1-5555-ED31A19E0261}"/>
              </a:ext>
            </a:extLst>
          </p:cNvPr>
          <p:cNvSpPr/>
          <p:nvPr/>
        </p:nvSpPr>
        <p:spPr>
          <a:xfrm>
            <a:off x="5142202" y="286683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E0C4E3C1-B272-AA0D-219D-56F49F890101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41467" cy="16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BB69A3AA-20FB-9F62-F414-8806E4D949F6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70225" y="3313531"/>
            <a:ext cx="3485639" cy="27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Oval 1045">
            <a:extLst>
              <a:ext uri="{FF2B5EF4-FFF2-40B4-BE49-F238E27FC236}">
                <a16:creationId xmlns:a16="http://schemas.microsoft.com/office/drawing/2014/main" id="{1543F083-943C-22B2-4104-467E66D0343A}"/>
              </a:ext>
            </a:extLst>
          </p:cNvPr>
          <p:cNvSpPr/>
          <p:nvPr/>
        </p:nvSpPr>
        <p:spPr>
          <a:xfrm>
            <a:off x="5142202" y="3324262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07164349-3EFC-17E9-B830-C6C6D951C50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045292" y="1986685"/>
            <a:ext cx="1037292" cy="132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DE83D36D-FE08-A9AA-D967-A98CAC6C3B69}"/>
              </a:ext>
            </a:extLst>
          </p:cNvPr>
          <p:cNvSpPr/>
          <p:nvPr/>
        </p:nvSpPr>
        <p:spPr>
          <a:xfrm>
            <a:off x="9364564" y="2548041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128B48E3-A11D-9506-7299-4B089F900418}"/>
              </a:ext>
            </a:extLst>
          </p:cNvPr>
          <p:cNvGrpSpPr/>
          <p:nvPr/>
        </p:nvGrpSpPr>
        <p:grpSpPr>
          <a:xfrm>
            <a:off x="2295383" y="3973700"/>
            <a:ext cx="2674842" cy="580253"/>
            <a:chOff x="2295383" y="3002592"/>
            <a:chExt cx="2674842" cy="580253"/>
          </a:xfrm>
        </p:grpSpPr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FB2D8CED-C1F0-DAEB-8151-B425AFE9CE81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51E5D04-0D08-F92B-7876-62A8D614B503}"/>
                </a:ext>
              </a:extLst>
            </p:cNvPr>
            <p:cNvSpPr txBox="1"/>
            <p:nvPr/>
          </p:nvSpPr>
          <p:spPr>
            <a:xfrm>
              <a:off x="2759306" y="30025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A536888A-7AAE-2BA0-AA36-A62C9FCAEDD1}"/>
              </a:ext>
            </a:extLst>
          </p:cNvPr>
          <p:cNvCxnSpPr>
            <a:cxnSpLocks/>
            <a:stCxn id="1026" idx="3"/>
            <a:endCxn id="1059" idx="2"/>
          </p:cNvCxnSpPr>
          <p:nvPr/>
        </p:nvCxnSpPr>
        <p:spPr>
          <a:xfrm>
            <a:off x="1453916" y="3429000"/>
            <a:ext cx="841467" cy="85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DA652555-A64E-294F-1ADA-A668F9E35C74}"/>
              </a:ext>
            </a:extLst>
          </p:cNvPr>
          <p:cNvSpPr/>
          <p:nvPr/>
        </p:nvSpPr>
        <p:spPr>
          <a:xfrm>
            <a:off x="2295383" y="4776917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490230E-C5E4-ADDD-7A98-270A2FE6515D}"/>
              </a:ext>
            </a:extLst>
          </p:cNvPr>
          <p:cNvSpPr txBox="1"/>
          <p:nvPr/>
        </p:nvSpPr>
        <p:spPr>
          <a:xfrm>
            <a:off x="2759306" y="4646579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SharePoint Admin and Add Items to Graph</a:t>
            </a:r>
          </a:p>
        </p:txBody>
      </p: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CC2A38C0-F342-0E24-C1C8-D9EB4BA24432}"/>
              </a:ext>
            </a:extLst>
          </p:cNvPr>
          <p:cNvCxnSpPr>
            <a:cxnSpLocks/>
            <a:stCxn id="1026" idx="3"/>
            <a:endCxn id="1065" idx="2"/>
          </p:cNvCxnSpPr>
          <p:nvPr/>
        </p:nvCxnSpPr>
        <p:spPr>
          <a:xfrm>
            <a:off x="1453916" y="3429000"/>
            <a:ext cx="841467" cy="1532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0DD31E1A-80EF-B081-7CDB-6FF491A5247E}"/>
              </a:ext>
            </a:extLst>
          </p:cNvPr>
          <p:cNvCxnSpPr>
            <a:cxnSpLocks/>
            <a:stCxn id="1066" idx="3"/>
            <a:endCxn id="28" idx="1"/>
          </p:cNvCxnSpPr>
          <p:nvPr/>
        </p:nvCxnSpPr>
        <p:spPr>
          <a:xfrm flipV="1">
            <a:off x="4970225" y="3313531"/>
            <a:ext cx="3485639" cy="162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Oval 1072">
            <a:extLst>
              <a:ext uri="{FF2B5EF4-FFF2-40B4-BE49-F238E27FC236}">
                <a16:creationId xmlns:a16="http://schemas.microsoft.com/office/drawing/2014/main" id="{E3C93B7D-512C-639B-4DEA-23CCEE6C1B0E}"/>
              </a:ext>
            </a:extLst>
          </p:cNvPr>
          <p:cNvSpPr/>
          <p:nvPr/>
        </p:nvSpPr>
        <p:spPr>
          <a:xfrm>
            <a:off x="5142202" y="4547949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2DFB1574-D11E-92CF-48DE-3C4094B870CA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2AF126BA-FA89-219E-D91F-58B04786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CE67ACF0-7BC8-9F6E-B876-7E38C7FD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95A410FD-8889-BDB7-5475-584BB3DF1257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0EF192C8-0D83-B15F-CA0C-5FEE314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0E7C655B-50AD-4EC5-4D82-C52CB857C3E2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8E8CCC87-3578-4610-E7D0-BEC13DC48DC9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AFFD5A-A677-1AB4-18C9-FBFA482A4874}"/>
                  </a:ext>
                </a:extLst>
              </p14:cNvPr>
              <p14:cNvContentPartPr/>
              <p14:nvPr/>
            </p14:nvContentPartPr>
            <p14:xfrm>
              <a:off x="9862526" y="1349314"/>
              <a:ext cx="685440" cy="723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AFFD5A-A677-1AB4-18C9-FBFA482A48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56406" y="1343194"/>
                <a:ext cx="697680" cy="7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6998B09-A2DD-3CA8-E77D-0498A13D1183}"/>
              </a:ext>
            </a:extLst>
          </p:cNvPr>
          <p:cNvGrpSpPr/>
          <p:nvPr/>
        </p:nvGrpSpPr>
        <p:grpSpPr>
          <a:xfrm>
            <a:off x="9968366" y="2104954"/>
            <a:ext cx="423720" cy="761400"/>
            <a:chOff x="9968366" y="2104954"/>
            <a:chExt cx="42372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C8FFCC-5C50-7868-38E5-373056C6D143}"/>
                    </a:ext>
                  </a:extLst>
                </p14:cNvPr>
                <p14:cNvContentPartPr/>
                <p14:nvPr/>
              </p14:nvContentPartPr>
              <p14:xfrm>
                <a:off x="10175366" y="2104954"/>
                <a:ext cx="59400" cy="682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C8FFCC-5C50-7868-38E5-373056C6D1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69246" y="2098834"/>
                  <a:ext cx="716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78C996-2D8A-D202-DD04-8A678DB6FCA2}"/>
                    </a:ext>
                  </a:extLst>
                </p14:cNvPr>
                <p14:cNvContentPartPr/>
                <p14:nvPr/>
              </p14:nvContentPartPr>
              <p14:xfrm>
                <a:off x="9968366" y="2587354"/>
                <a:ext cx="423720" cy="279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78C996-2D8A-D202-DD04-8A678DB6FCA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62246" y="2581234"/>
                  <a:ext cx="43596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FE09BC-F930-704B-B671-DBAD3C08C58E}"/>
              </a:ext>
            </a:extLst>
          </p:cNvPr>
          <p:cNvGrpSpPr/>
          <p:nvPr/>
        </p:nvGrpSpPr>
        <p:grpSpPr>
          <a:xfrm>
            <a:off x="9847766" y="3238594"/>
            <a:ext cx="1026360" cy="683280"/>
            <a:chOff x="9847766" y="3238594"/>
            <a:chExt cx="102636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59D384-E151-B76E-0B17-628D66EA57CF}"/>
                    </a:ext>
                  </a:extLst>
                </p14:cNvPr>
                <p14:cNvContentPartPr/>
                <p14:nvPr/>
              </p14:nvContentPartPr>
              <p14:xfrm>
                <a:off x="9943886" y="3299794"/>
                <a:ext cx="1080" cy="1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59D384-E151-B76E-0B17-628D66EA57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937766" y="3293674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A2078D-F24F-6A7C-91FC-B093A4C4D2E2}"/>
                    </a:ext>
                  </a:extLst>
                </p14:cNvPr>
                <p14:cNvContentPartPr/>
                <p14:nvPr/>
              </p14:nvContentPartPr>
              <p14:xfrm>
                <a:off x="9847766" y="3278194"/>
                <a:ext cx="112680" cy="55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A2078D-F24F-6A7C-91FC-B093A4C4D2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41646" y="3272074"/>
                  <a:ext cx="1249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32040E-424C-A1DA-6102-B92DB82A2D48}"/>
                    </a:ext>
                  </a:extLst>
                </p14:cNvPr>
                <p14:cNvContentPartPr/>
                <p14:nvPr/>
              </p14:nvContentPartPr>
              <p14:xfrm>
                <a:off x="9912566" y="3238594"/>
                <a:ext cx="961560" cy="68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32040E-424C-A1DA-6102-B92DB82A2D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06446" y="3232474"/>
                  <a:ext cx="97380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D8BA94-1E9F-8253-9121-EB79FA5E46A8}"/>
                    </a:ext>
                  </a:extLst>
                </p14:cNvPr>
                <p14:cNvContentPartPr/>
                <p14:nvPr/>
              </p14:nvContentPartPr>
              <p14:xfrm>
                <a:off x="10065566" y="3482674"/>
                <a:ext cx="124920" cy="21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D8BA94-1E9F-8253-9121-EB79FA5E46A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59446" y="3476554"/>
                  <a:ext cx="137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88F078-13CE-BA0C-3824-DEF7CC32EA97}"/>
                    </a:ext>
                  </a:extLst>
                </p14:cNvPr>
                <p14:cNvContentPartPr/>
                <p14:nvPr/>
              </p14:nvContentPartPr>
              <p14:xfrm>
                <a:off x="10250246" y="3439474"/>
                <a:ext cx="162720" cy="254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88F078-13CE-BA0C-3824-DEF7CC32EA9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44126" y="3433354"/>
                  <a:ext cx="174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D7910-5919-97A4-EABD-D4EBF3FA7AB1}"/>
                    </a:ext>
                  </a:extLst>
                </p14:cNvPr>
                <p14:cNvContentPartPr/>
                <p14:nvPr/>
              </p14:nvContentPartPr>
              <p14:xfrm>
                <a:off x="10416566" y="3490594"/>
                <a:ext cx="179280" cy="224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D7910-5919-97A4-EABD-D4EBF3FA7A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10446" y="3484474"/>
                  <a:ext cx="191520" cy="23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6445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2655-5B41-7299-BC0E-B085C053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5776A2DA-A30F-C2DD-508E-BC206144843C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2BAD02-5CC6-D6F2-2F8D-CDD630484505}"/>
              </a:ext>
            </a:extLst>
          </p:cNvPr>
          <p:cNvSpPr/>
          <p:nvPr/>
        </p:nvSpPr>
        <p:spPr>
          <a:xfrm>
            <a:off x="2286173" y="256940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C81FB-906F-90D9-1FEE-17A45D1F707E}"/>
              </a:ext>
            </a:extLst>
          </p:cNvPr>
          <p:cNvSpPr txBox="1"/>
          <p:nvPr/>
        </p:nvSpPr>
        <p:spPr>
          <a:xfrm>
            <a:off x="2750096" y="2464468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SharePoint and Get Transcript from Drive Endpoint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C4658-96B1-DFA0-DC27-F6798BA3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6335C6-C199-6191-5ED8-26AA9C4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777777"/>
                </a:solidFill>
              </a:rPr>
              <a:t>Transcripts from Stream Upload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2006F164-39CB-0B7C-0673-BE730211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822AD0C-ABAB-3631-62D0-9F696CF7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01" y="865067"/>
            <a:ext cx="910945" cy="9109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7C63A-9622-0ACF-4762-018BD636070B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70766B5-49C1-4FA4-33FE-BB25F05D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341638-17B6-8EE7-8A5C-F871881572FF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11735-1C11-C1C1-A8A5-1EE009EC3E6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61015" y="1320540"/>
            <a:ext cx="4338186" cy="143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9AB55FE-2843-8027-185B-75E26449489F}"/>
              </a:ext>
            </a:extLst>
          </p:cNvPr>
          <p:cNvGrpSpPr/>
          <p:nvPr/>
        </p:nvGrpSpPr>
        <p:grpSpPr>
          <a:xfrm>
            <a:off x="2286173" y="3131605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03770FC-D8F8-ABF3-DCC1-56C3A198DC5B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35AD80-71F5-DB51-8709-FFA37542E0D5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655F6F-0556-E42C-FBF9-A559596268A1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61015" y="3313531"/>
            <a:ext cx="3494849" cy="781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7C4A85-E278-E5E8-1A88-ED095B7D126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754303"/>
            <a:ext cx="832257" cy="67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AE48A1B-8266-0D28-409E-D486DF99987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3421440"/>
            <a:ext cx="832257" cy="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70A40F1-7CA1-6B78-A50F-91F57981E54E}"/>
              </a:ext>
            </a:extLst>
          </p:cNvPr>
          <p:cNvGrpSpPr/>
          <p:nvPr/>
        </p:nvGrpSpPr>
        <p:grpSpPr>
          <a:xfrm>
            <a:off x="2286173" y="3804484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D5AC86F0-D498-807E-B4A7-D6EF4984EC39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38144C3-4B49-72CE-36A0-572DEC157694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Connect to SharePoint Admin and Add Items to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BF45876E-AE83-C728-AD5B-A5C5DFE26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77CA0842-9700-94A5-4E45-7041754006FE}"/>
              </a:ext>
            </a:extLst>
          </p:cNvPr>
          <p:cNvSpPr/>
          <p:nvPr/>
        </p:nvSpPr>
        <p:spPr>
          <a:xfrm>
            <a:off x="5240041" y="2443490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3E3DBE4-B94E-7CFB-245A-2C847B3FCCD9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32257" cy="66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3B7371E0-0885-E893-5FC6-C64388DDC58C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5B4F6E22-4CCB-F986-0A30-942680BE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EF233D3A-CB82-FDDB-AC20-58D591CF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70FB8A5E-0621-577E-CD87-884434676136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AC811885-9108-E448-A5BD-462C46DF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E47F4F6E-B178-D32E-189C-84BCE9DAD856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3497395C-D75C-E8A1-3B8E-8EF2B345472E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9FA7B-5A4B-BC5A-3CB1-2195AB4F90D8}"/>
              </a:ext>
            </a:extLst>
          </p:cNvPr>
          <p:cNvSpPr/>
          <p:nvPr/>
        </p:nvSpPr>
        <p:spPr>
          <a:xfrm>
            <a:off x="5240041" y="380448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9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Transcripts from Teams Meetings</vt:lpstr>
      <vt:lpstr>Transcripts from Stream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2025-04-20T13:30:33Z</dcterms:created>
  <dcterms:modified xsi:type="dcterms:W3CDTF">2025-06-25T18:10:26Z</dcterms:modified>
</cp:coreProperties>
</file>