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0E291-0C41-4E91-B3E3-9FC93B5C8A5C}" v="1" dt="2025-04-20T13:30:3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E3BD-6FC2-66C0-3F57-682B9AC4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CD27-B176-3C60-0A21-B49D2736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6405-EC7D-1BCA-83BE-EE146CD1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B209-39A7-25F4-43C7-8BEFB23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4B3B-1FF9-C044-C77C-DE694E01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9D3-F564-2CE8-570E-F3C09B7C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726F-9122-4914-729B-4354A1E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B72A-BA4C-429C-8D85-FF8D4F68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56D-0BC3-425E-F1CE-FA71D5B6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4103-5044-648E-4179-BE2EE28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822DE-444E-9A35-F942-535A8CE0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98C4-5B80-38E6-862B-9373A9FE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DED4-EE45-AF26-B0B7-6B046BE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2CBA-DC58-76C0-E1A7-3B63D169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5905-C5C4-9AD6-F8CE-78E4777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D5E-800F-B2D0-644B-1064333D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CE7C-692A-B5A6-069A-47EDE55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2E80-63E6-81FD-CF86-61DBDD8C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348-A3FD-C7A4-1706-1E89E37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EC65-EFA6-1787-5C0C-E864E55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DB73-B4AE-C3B4-E205-EFF7DB5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BD98-2492-E200-3A7F-04318BB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4F2F-4E3E-2710-A423-0008739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B8C1-BA44-DE4B-056D-8E0FBD8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06D6-101F-454F-390C-39A5CEAE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4414-8568-5A97-0750-C2CF22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E48-503A-05C6-E142-AAE61EC1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E4F1-9BC6-2165-FF5E-F4D288E0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34FD7-0FB4-E830-9633-0156D672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B9BC-7DDF-DAF1-7068-9BAD72E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7F41-4235-9039-864A-67DEE615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FB61-5A42-54C2-600C-2AE633EE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F997-E81E-0404-5CCF-B2B87F62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5911-E8F5-4907-9905-B0348A52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272A5-AFF3-F9E5-B787-16752FAB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CD1C4-9F7C-EDDF-9C14-7C49987B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971FF-D745-D079-35A4-AB7ABE6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F0AC-9C7A-F527-BBDC-270DC4B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5141-DFA1-5BB0-7806-AEC4BD8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12A-E35B-D7A8-A1ED-17CD9BAD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5516A-1E99-031D-9DD4-3C75424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9939-8346-E4A0-AE33-1F9757E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362B-26E4-3DE1-53D2-8C02F5B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BA75F-3EB9-47B7-895E-ECDA8A4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766FC-018F-6F15-4380-61DBDB5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DE14-F930-8D61-E4BD-E54DFEE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2E12-E544-C70C-84EC-A73276F2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243B-F169-387A-9077-24398BCC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0513-D97D-6A35-4110-2B7325FF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44B2-BAB3-2744-D523-3D74A10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BD0B-1B7E-34C7-8610-9234A090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E7FD-4124-73A0-34D8-A6CC2C34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0B43-1B31-D133-0D89-78A06D1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5FA5-9668-0425-6C7B-307BCC3AC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24E7-7A3D-F32F-EAB4-8B027302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C3E-7329-EC05-4A88-1EBEA2D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3142-1ADA-D0C3-D7C2-C23C7B5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FB0C-62D3-F77E-39A2-B459B75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0BB8C-9925-D837-AD31-EF83F77A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D447-BE1A-363E-7EB6-CD1670AD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3E21-8A8B-2055-1967-A90760D6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51AA-54F4-827B-03B0-25DC5EDD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8721-7009-B090-AC49-C5F740C1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A3DB92DD-B932-FD03-CF68-0F7538261B3B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7DFC88-A4D4-6BB5-3643-63C4A5491643}"/>
              </a:ext>
            </a:extLst>
          </p:cNvPr>
          <p:cNvSpPr/>
          <p:nvPr/>
        </p:nvSpPr>
        <p:spPr>
          <a:xfrm>
            <a:off x="2295383" y="2065743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A86AD-079B-2C00-E850-BF6EC99B4083}"/>
              </a:ext>
            </a:extLst>
          </p:cNvPr>
          <p:cNvSpPr txBox="1"/>
          <p:nvPr/>
        </p:nvSpPr>
        <p:spPr>
          <a:xfrm>
            <a:off x="2759306" y="1960805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Graph API and Retrieve Meeting Info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C2F26-2960-6E70-DED6-D93E07F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158C29F-7A86-8C86-230C-4378ABD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Transcripts from Teams Meetings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8B26D20A-30A7-BDE1-A289-AA117C783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B4501129-EAFD-A554-AF8C-43F33E64D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90" y="3797365"/>
            <a:ext cx="910945" cy="910945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5058666C-C36F-22D9-577B-D01C253BB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6757" y="4320106"/>
            <a:ext cx="475317" cy="475317"/>
          </a:xfrm>
          <a:prstGeom prst="rect">
            <a:avLst/>
          </a:prstGeom>
        </p:spPr>
      </p:pic>
      <p:pic>
        <p:nvPicPr>
          <p:cNvPr id="24" name="Graphic 23" descr="Meeting outline">
            <a:extLst>
              <a:ext uri="{FF2B5EF4-FFF2-40B4-BE49-F238E27FC236}">
                <a16:creationId xmlns:a16="http://schemas.microsoft.com/office/drawing/2014/main" id="{91B76BBF-756E-19C1-AF99-A697F95CF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1458" y="1472429"/>
            <a:ext cx="457200" cy="457200"/>
          </a:xfrm>
          <a:prstGeom prst="rect">
            <a:avLst/>
          </a:prstGeom>
        </p:spPr>
      </p:pic>
      <p:pic>
        <p:nvPicPr>
          <p:cNvPr id="26" name="Picture 25" descr="A logo of a company&#10;&#10;AI-generated content may be incorrect.">
            <a:extLst>
              <a:ext uri="{FF2B5EF4-FFF2-40B4-BE49-F238E27FC236}">
                <a16:creationId xmlns:a16="http://schemas.microsoft.com/office/drawing/2014/main" id="{F9A969B2-0E25-33F6-D0B7-C82C219E0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42" y="774326"/>
            <a:ext cx="1046631" cy="10466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E176B04-1761-6525-3E84-C908D31789F9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B251AB2-9520-1CA2-F608-C5BB39A3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D5080F-1257-2ED1-9CB6-5C61840E0AC0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94DB0F-BDF1-0786-DB3E-0DADECD96648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970225" y="2250932"/>
            <a:ext cx="3485639" cy="106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60E04F-B959-3DF8-65FD-01E442FE4CA7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8750578" y="1929629"/>
            <a:ext cx="869480" cy="10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59A913A-642C-2311-9613-6127491ECD30}"/>
              </a:ext>
            </a:extLst>
          </p:cNvPr>
          <p:cNvSpPr/>
          <p:nvPr/>
        </p:nvSpPr>
        <p:spPr>
          <a:xfrm>
            <a:off x="8987577" y="228932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EEBE528-BBDB-326C-71D1-2D1EC9BE2D9A}"/>
              </a:ext>
            </a:extLst>
          </p:cNvPr>
          <p:cNvGrpSpPr/>
          <p:nvPr/>
        </p:nvGrpSpPr>
        <p:grpSpPr>
          <a:xfrm>
            <a:off x="2295383" y="2627942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67FEC4-047C-5A49-A5F1-9CA87BAECA0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0A927F-39B8-4625-CC7C-E7BA1ACB943F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Retrieve SharePoint File Information from Library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500745-7953-EAFB-7B2C-CC62C9C4A61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970225" y="2918069"/>
            <a:ext cx="2546416" cy="122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7B27A4-B069-FD21-4FD5-4E26ECE0BB9C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250640"/>
            <a:ext cx="841467" cy="11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B43F4C59-44A3-F78F-6E44-D92442397AB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2917777"/>
            <a:ext cx="841467" cy="51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900574B-0757-9E1C-A5CA-CA0B58E1DF64}"/>
              </a:ext>
            </a:extLst>
          </p:cNvPr>
          <p:cNvGrpSpPr/>
          <p:nvPr/>
        </p:nvGrpSpPr>
        <p:grpSpPr>
          <a:xfrm>
            <a:off x="2295383" y="3300821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59683CCA-72B8-C1E3-D679-60CEA8C4AF4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C73A0E0-4C0C-40B5-CBE0-72C823A46086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Get Meeting Transcript from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FB26295D-6714-02C9-7C33-E62C316DA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3CEFF6CD-3FCD-FCC1-849D-1DC50D43B80A}"/>
              </a:ext>
            </a:extLst>
          </p:cNvPr>
          <p:cNvSpPr/>
          <p:nvPr/>
        </p:nvSpPr>
        <p:spPr>
          <a:xfrm>
            <a:off x="5142202" y="220206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84F42D15-9319-9BD1-5555-ED31A19E0261}"/>
              </a:ext>
            </a:extLst>
          </p:cNvPr>
          <p:cNvSpPr/>
          <p:nvPr/>
        </p:nvSpPr>
        <p:spPr>
          <a:xfrm>
            <a:off x="5142202" y="286683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E0C4E3C1-B272-AA0D-219D-56F49F890101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41467" cy="16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BB69A3AA-20FB-9F62-F414-8806E4D949F6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70225" y="3313531"/>
            <a:ext cx="3485639" cy="27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Oval 1045">
            <a:extLst>
              <a:ext uri="{FF2B5EF4-FFF2-40B4-BE49-F238E27FC236}">
                <a16:creationId xmlns:a16="http://schemas.microsoft.com/office/drawing/2014/main" id="{1543F083-943C-22B2-4104-467E66D0343A}"/>
              </a:ext>
            </a:extLst>
          </p:cNvPr>
          <p:cNvSpPr/>
          <p:nvPr/>
        </p:nvSpPr>
        <p:spPr>
          <a:xfrm>
            <a:off x="5142202" y="3324262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07164349-3EFC-17E9-B830-C6C6D951C50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045292" y="1986685"/>
            <a:ext cx="1037292" cy="132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DE83D36D-FE08-A9AA-D967-A98CAC6C3B69}"/>
              </a:ext>
            </a:extLst>
          </p:cNvPr>
          <p:cNvSpPr/>
          <p:nvPr/>
        </p:nvSpPr>
        <p:spPr>
          <a:xfrm>
            <a:off x="9364564" y="2548041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128B48E3-A11D-9506-7299-4B089F900418}"/>
              </a:ext>
            </a:extLst>
          </p:cNvPr>
          <p:cNvGrpSpPr/>
          <p:nvPr/>
        </p:nvGrpSpPr>
        <p:grpSpPr>
          <a:xfrm>
            <a:off x="2295383" y="3973700"/>
            <a:ext cx="2674842" cy="580253"/>
            <a:chOff x="2295383" y="3002592"/>
            <a:chExt cx="2674842" cy="580253"/>
          </a:xfrm>
        </p:grpSpPr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FB2D8CED-C1F0-DAEB-8151-B425AFE9CE81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51E5D04-0D08-F92B-7876-62A8D614B503}"/>
                </a:ext>
              </a:extLst>
            </p:cNvPr>
            <p:cNvSpPr txBox="1"/>
            <p:nvPr/>
          </p:nvSpPr>
          <p:spPr>
            <a:xfrm>
              <a:off x="2759306" y="30025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A536888A-7AAE-2BA0-AA36-A62C9FCAEDD1}"/>
              </a:ext>
            </a:extLst>
          </p:cNvPr>
          <p:cNvCxnSpPr>
            <a:cxnSpLocks/>
            <a:stCxn id="1026" idx="3"/>
            <a:endCxn id="1059" idx="2"/>
          </p:cNvCxnSpPr>
          <p:nvPr/>
        </p:nvCxnSpPr>
        <p:spPr>
          <a:xfrm>
            <a:off x="1453916" y="3429000"/>
            <a:ext cx="841467" cy="85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DA652555-A64E-294F-1ADA-A668F9E35C74}"/>
              </a:ext>
            </a:extLst>
          </p:cNvPr>
          <p:cNvSpPr/>
          <p:nvPr/>
        </p:nvSpPr>
        <p:spPr>
          <a:xfrm>
            <a:off x="2295383" y="4776917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490230E-C5E4-ADDD-7A98-270A2FE6515D}"/>
              </a:ext>
            </a:extLst>
          </p:cNvPr>
          <p:cNvSpPr txBox="1"/>
          <p:nvPr/>
        </p:nvSpPr>
        <p:spPr>
          <a:xfrm>
            <a:off x="2759306" y="4646579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SharePoint Admin and Add Items to Graph</a:t>
            </a:r>
          </a:p>
        </p:txBody>
      </p: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CC2A38C0-F342-0E24-C1C8-D9EB4BA24432}"/>
              </a:ext>
            </a:extLst>
          </p:cNvPr>
          <p:cNvCxnSpPr>
            <a:cxnSpLocks/>
            <a:stCxn id="1026" idx="3"/>
            <a:endCxn id="1065" idx="2"/>
          </p:cNvCxnSpPr>
          <p:nvPr/>
        </p:nvCxnSpPr>
        <p:spPr>
          <a:xfrm>
            <a:off x="1453916" y="3429000"/>
            <a:ext cx="841467" cy="1532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0DD31E1A-80EF-B081-7CDB-6FF491A5247E}"/>
              </a:ext>
            </a:extLst>
          </p:cNvPr>
          <p:cNvCxnSpPr>
            <a:cxnSpLocks/>
            <a:stCxn id="1066" idx="3"/>
            <a:endCxn id="28" idx="1"/>
          </p:cNvCxnSpPr>
          <p:nvPr/>
        </p:nvCxnSpPr>
        <p:spPr>
          <a:xfrm flipV="1">
            <a:off x="4970225" y="3313531"/>
            <a:ext cx="3485639" cy="162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Oval 1072">
            <a:extLst>
              <a:ext uri="{FF2B5EF4-FFF2-40B4-BE49-F238E27FC236}">
                <a16:creationId xmlns:a16="http://schemas.microsoft.com/office/drawing/2014/main" id="{E3C93B7D-512C-639B-4DEA-23CCEE6C1B0E}"/>
              </a:ext>
            </a:extLst>
          </p:cNvPr>
          <p:cNvSpPr/>
          <p:nvPr/>
        </p:nvSpPr>
        <p:spPr>
          <a:xfrm>
            <a:off x="5142202" y="4547949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2DFB1574-D11E-92CF-48DE-3C4094B870CA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2AF126BA-FA89-219E-D91F-58B04786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CE67ACF0-7BC8-9F6E-B876-7E38C7FD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95A410FD-8889-BDB7-5475-584BB3DF1257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0EF192C8-0D83-B15F-CA0C-5FEE314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0E7C655B-50AD-4EC5-4D82-C52CB857C3E2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8E8CCC87-3578-4610-E7D0-BEC13DC48DC9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445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2655-5B41-7299-BC0E-B085C053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5776A2DA-A30F-C2DD-508E-BC206144843C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2BAD02-5CC6-D6F2-2F8D-CDD630484505}"/>
              </a:ext>
            </a:extLst>
          </p:cNvPr>
          <p:cNvSpPr/>
          <p:nvPr/>
        </p:nvSpPr>
        <p:spPr>
          <a:xfrm>
            <a:off x="2286173" y="256940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C81FB-906F-90D9-1FEE-17A45D1F707E}"/>
              </a:ext>
            </a:extLst>
          </p:cNvPr>
          <p:cNvSpPr txBox="1"/>
          <p:nvPr/>
        </p:nvSpPr>
        <p:spPr>
          <a:xfrm>
            <a:off x="2750096" y="2464468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SharePoint and Get Transcript from Drive Endpoint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C4658-96B1-DFA0-DC27-F6798BA3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6335C6-C199-6191-5ED8-26AA9C4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Transcripts from Stream Upload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2006F164-39CB-0B7C-0673-BE730211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822AD0C-ABAB-3631-62D0-9F696CF7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01" y="865067"/>
            <a:ext cx="910945" cy="9109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7C63A-9622-0ACF-4762-018BD636070B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70766B5-49C1-4FA4-33FE-BB25F05D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341638-17B6-8EE7-8A5C-F871881572FF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11735-1C11-C1C1-A8A5-1EE009EC3E6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61015" y="1320540"/>
            <a:ext cx="4338186" cy="143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9AB55FE-2843-8027-185B-75E26449489F}"/>
              </a:ext>
            </a:extLst>
          </p:cNvPr>
          <p:cNvGrpSpPr/>
          <p:nvPr/>
        </p:nvGrpSpPr>
        <p:grpSpPr>
          <a:xfrm>
            <a:off x="2286173" y="3131605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03770FC-D8F8-ABF3-DCC1-56C3A198DC5B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35AD80-71F5-DB51-8709-FFA37542E0D5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655F6F-0556-E42C-FBF9-A559596268A1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61015" y="3313531"/>
            <a:ext cx="3494849" cy="781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7C4A85-E278-E5E8-1A88-ED095B7D126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754303"/>
            <a:ext cx="832257" cy="67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AE48A1B-8266-0D28-409E-D486DF99987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3421440"/>
            <a:ext cx="832257" cy="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70A40F1-7CA1-6B78-A50F-91F57981E54E}"/>
              </a:ext>
            </a:extLst>
          </p:cNvPr>
          <p:cNvGrpSpPr/>
          <p:nvPr/>
        </p:nvGrpSpPr>
        <p:grpSpPr>
          <a:xfrm>
            <a:off x="2286173" y="3804484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D5AC86F0-D498-807E-B4A7-D6EF4984EC39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38144C3-4B49-72CE-36A0-572DEC157694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Connect to SharePoint Admin and Add Items to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BF45876E-AE83-C728-AD5B-A5C5DFE26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77CA0842-9700-94A5-4E45-7041754006FE}"/>
              </a:ext>
            </a:extLst>
          </p:cNvPr>
          <p:cNvSpPr/>
          <p:nvPr/>
        </p:nvSpPr>
        <p:spPr>
          <a:xfrm>
            <a:off x="5240041" y="2443490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3E3DBE4-B94E-7CFB-245A-2C847B3FCCD9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32257" cy="66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3B7371E0-0885-E893-5FC6-C64388DDC58C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5B4F6E22-4CCB-F986-0A30-942680BE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EF233D3A-CB82-FDDB-AC20-58D591CF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70FB8A5E-0621-577E-CD87-884434676136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AC811885-9108-E448-A5BD-462C46DF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E47F4F6E-B178-D32E-189C-84BCE9DAD856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3497395C-D75C-E8A1-3B8E-8EF2B345472E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9FA7B-5A4B-BC5A-3CB1-2195AB4F90D8}"/>
              </a:ext>
            </a:extLst>
          </p:cNvPr>
          <p:cNvSpPr/>
          <p:nvPr/>
        </p:nvSpPr>
        <p:spPr>
          <a:xfrm>
            <a:off x="5240041" y="380448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9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Transcripts from Teams Meetings</vt:lpstr>
      <vt:lpstr>Transcripts from Stream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2025-04-20T13:30:33Z</dcterms:created>
  <dcterms:modified xsi:type="dcterms:W3CDTF">2025-04-20T17:28:42Z</dcterms:modified>
</cp:coreProperties>
</file>