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93" r:id="rId5"/>
    <p:sldId id="288" r:id="rId6"/>
    <p:sldId id="289" r:id="rId7"/>
    <p:sldId id="290" r:id="rId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9EC9-0526-4E66-A34B-727B0FF81E4E}" type="datetimeFigureOut">
              <a:rPr lang="de-DE" smtClean="0"/>
              <a:pPr/>
              <a:t>15.01.2021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555-5A0A-44CC-9DDD-AC67622E4B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1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9B7F9-4F10-4592-8C6D-559EC9AFB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E7CFED-2918-4411-876A-1A61023A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277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E1DF0-5330-4BFD-88E2-0B38EC1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BD72A-6111-4CF1-BA2C-E718A94E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94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4985F-13D5-49BC-889F-73761FE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D6C83C-56BF-474C-8657-0BA361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6B5144-C347-497E-A9FE-8BBE7CE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38E11-CBD4-435C-90F6-BD52B6AE70AE}" type="datetimeFigureOut">
              <a:rPr lang="x-none" smtClean="0"/>
              <a:pPr/>
              <a:t>1/15/2021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07366-DE50-49F6-9EBE-7146FEE5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ABCD9-777D-4B92-8F30-3FF548A2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8C2AE-4FAA-4BB4-A432-5AE7E02740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85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C2CED-11A1-497E-99AB-6D22712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E38F5-F409-48C9-B29B-969FE245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CC2ABE-71CD-49F3-8C4D-E4ED1DA1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1F9FD2-61D8-497C-B9D7-2514A8F1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6A25D-6B07-459F-8705-679FD15E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45AE606-05AD-4310-A9E7-58A3E4831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34" y="3860710"/>
            <a:ext cx="6943932" cy="2184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DE6BFD7-C3AF-4092-9CC3-B0309073A8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0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u="sng" dirty="0"/>
              <a:t>GROUP 7</a:t>
            </a:r>
          </a:p>
          <a:p>
            <a:endParaRPr lang="en-GB" sz="3200" dirty="0"/>
          </a:p>
          <a:p>
            <a:r>
              <a:rPr lang="en-GB" sz="3200" dirty="0"/>
              <a:t>Li Wei</a:t>
            </a:r>
          </a:p>
          <a:p>
            <a:r>
              <a:rPr lang="en-GB" sz="3200" dirty="0"/>
              <a:t>Michael Golden</a:t>
            </a:r>
          </a:p>
          <a:p>
            <a:r>
              <a:rPr lang="en-GB" sz="3200" dirty="0"/>
              <a:t>Moritz Moeller</a:t>
            </a:r>
          </a:p>
          <a:p>
            <a:r>
              <a:rPr lang="en-GB" sz="3200" dirty="0"/>
              <a:t>James </a:t>
            </a:r>
            <a:r>
              <a:rPr lang="en-GB" sz="3200" dirty="0" err="1"/>
              <a:t>Wilsenach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513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pic>
        <p:nvPicPr>
          <p:cNvPr id="2050" name="Picture 2" descr="C:\Users\Vilsnk\3D Objects\unibrowser\mo_ana\ai-artificial-intelligence-technology-robot-cartoon-001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4424" y="4570473"/>
            <a:ext cx="1493837" cy="1493837"/>
          </a:xfrm>
          <a:prstGeom prst="rect">
            <a:avLst/>
          </a:prstGeom>
          <a:noFill/>
        </p:spPr>
      </p:pic>
      <p:pic>
        <p:nvPicPr>
          <p:cNvPr id="2051" name="Picture 3" descr="C:\Users\Vilsnk\3D Objects\unibrowser\mo_ana\uniEE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3125" y="3006725"/>
            <a:ext cx="4819650" cy="4838700"/>
          </a:xfrm>
          <a:prstGeom prst="rect">
            <a:avLst/>
          </a:prstGeom>
          <a:noFill/>
        </p:spPr>
      </p:pic>
      <p:pic>
        <p:nvPicPr>
          <p:cNvPr id="2052" name="Picture 4" descr="C:\Users\Vilsnk\3D Objects\unibrowser\mo_ana\prime-video-fire-stick-screenshot-840x47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197100" y="-320675"/>
            <a:ext cx="8001000" cy="4505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92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</a:t>
            </a:r>
            <a:r>
              <a:rPr lang="en-GB" dirty="0" err="1"/>
              <a:t>ssvep</a:t>
            </a:r>
            <a:r>
              <a:rPr lang="en-GB" dirty="0"/>
              <a:t> work</a:t>
            </a:r>
            <a:endParaRPr lang="x-non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</a:t>
            </a:r>
          </a:p>
          <a:p>
            <a:r>
              <a:rPr lang="en-GB" dirty="0"/>
              <a:t>Data</a:t>
            </a:r>
          </a:p>
          <a:p>
            <a:r>
              <a:rPr lang="en-GB" dirty="0"/>
              <a:t>Result</a:t>
            </a:r>
          </a:p>
          <a:p>
            <a:r>
              <a:rPr lang="en-GB" dirty="0"/>
              <a:t>Result from internet data</a:t>
            </a:r>
          </a:p>
          <a:p>
            <a:r>
              <a:rPr lang="en-GB" dirty="0"/>
              <a:t>Picture of flashing stimulus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3487" y="1295850"/>
            <a:ext cx="6822596" cy="465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04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  <a:r>
              <a:rPr lang="en-GB" dirty="0" err="1"/>
              <a:t>ssvep</a:t>
            </a:r>
            <a:r>
              <a:rPr lang="en-GB" dirty="0"/>
              <a:t> so far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both imnterfaces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picture of leeway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Method works for web data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br>
              <a:rPr kumimoji="0" lang="en-US" sz="40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baseline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baseline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baseline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6Hz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6Hz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10Hz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10Hz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15Hz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15Hz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https://lh3.googleusercontent.com/RRWLZMYVfWz0sWgzR2pPkf2ln978Sz-3v7hLt2_M4hJVmywZjovCj8GSrNjW5w5RsBg5VTBaHpqNz1aDuwbI7D_xfiKUHywSywSeYZwHZdmRZ3EryM-2vkVUR8W31gk72W5pSfgBA0X3zXECk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6619" y="1750796"/>
            <a:ext cx="6353870" cy="3718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87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122" name="AutoShape 2" descr="https://mail.google.com/mail/u/0?ui=2&amp;ik=ecd4b1839f&amp;attid=0.1&amp;permmsgid=msg-a:r6466515364856659731&amp;th=16da5736c29dae07&amp;view=fimg&amp;sz=s0-l75-ft&amp;attbid=ANGjdJ8hMKbv2aLR9UpA03j1XnXLtOBC76QskiYaNYnBA8P3g2urWT119LdXiVRA-DKa5gNB9Kb9Euh7vaa3oQM608r2Inr9GsR8O3Xzrhn5hArxk5-DMiTSI1NXyJg&amp;disp=emb&amp;realattid=16da5732ebb8b09ad2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24" name="AutoShape 4" descr="https://mail.google.com/mail/u/0?ui=2&amp;ik=ecd4b1839f&amp;attid=0.1&amp;permmsgid=msg-a:r6466515364856659731&amp;th=16da5736c29dae07&amp;view=fimg&amp;sz=s0-l75-ft&amp;attbid=ANGjdJ8hMKbv2aLR9UpA03j1XnXLtOBC76QskiYaNYnBA8P3g2urWT119LdXiVRA-DKa5gNB9Kb9Euh7vaa3oQM608r2Inr9GsR8O3Xzrhn5hArxk5-DMiTSI1NXyJg&amp;disp=emb&amp;realattid=16da5732ebb8b09ad2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623" y="1595887"/>
            <a:ext cx="3509872" cy="481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963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Challenges: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-SSVEP Yes/No classification difficulties</a:t>
            </a:r>
          </a:p>
          <a:p>
            <a:pPr marL="0" indent="0"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 Keyboard/Mouse Faster - Limits User Base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Strengths: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- Makes navigating/exploring UIs simpler from an input perspective</a:t>
            </a:r>
          </a:p>
          <a:p>
            <a:pPr marL="0" indent="0"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Optimal exploration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- Gameification - Increases data availability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Future Developments: </a:t>
            </a:r>
          </a:p>
          <a:p>
            <a:pPr marL="0" indent="0"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 Learn And Cluster Questions That Produce Strong/Unusual EEG Responses</a:t>
            </a:r>
          </a:p>
          <a:p>
            <a:pPr marL="0" indent="0"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 Make it possible to add new data by answering questions</a:t>
            </a:r>
          </a:p>
          <a:p>
            <a:pPr marL="0" indent="0"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 Adapt Model for Making Recommendations</a:t>
            </a:r>
          </a:p>
          <a:p>
            <a:pPr marL="0" indent="0">
              <a:buFontTx/>
              <a:buChar char="-"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4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138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 Black</vt:lpstr>
      <vt:lpstr>Segoe UI Light</vt:lpstr>
      <vt:lpstr>Segoe UI Semibold</vt:lpstr>
      <vt:lpstr>Office</vt:lpstr>
      <vt:lpstr>PowerPoint Presentation</vt:lpstr>
      <vt:lpstr>UNIBROWSER</vt:lpstr>
      <vt:lpstr>PowerPoint Presentation</vt:lpstr>
      <vt:lpstr>Our ssvep work</vt:lpstr>
      <vt:lpstr>Results ssvep so far</vt:lpstr>
      <vt:lpstr>VIDEO…</vt:lpstr>
      <vt:lpstr>REFLECTION…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CANCUN MEXICO</dc:title>
  <dc:creator>Sarah Breinbauer</dc:creator>
  <cp:lastModifiedBy>James Wilsenach</cp:lastModifiedBy>
  <cp:revision>41</cp:revision>
  <dcterms:created xsi:type="dcterms:W3CDTF">2019-05-13T13:03:50Z</dcterms:created>
  <dcterms:modified xsi:type="dcterms:W3CDTF">2021-01-15T22:12:52Z</dcterms:modified>
</cp:coreProperties>
</file>