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1D41-E825-43E7-BB3A-18E46FD47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78618-F3D5-4933-8210-D74E3EBA8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 : Predicate logic &amp; Quantifiers</a:t>
            </a:r>
          </a:p>
        </p:txBody>
      </p:sp>
    </p:spTree>
    <p:extLst>
      <p:ext uri="{BB962C8B-B14F-4D97-AF65-F5344CB8AC3E}">
        <p14:creationId xmlns:p14="http://schemas.microsoft.com/office/powerpoint/2010/main" val="61778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2C6D-07B7-4249-832F-362B43FC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0AAF-900A-4BE7-BAD5-F9106596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“A predicate is a statement that may be true or false depending on the values of it’s variables”</a:t>
            </a:r>
          </a:p>
          <a:p>
            <a:r>
              <a:rPr lang="en-US" dirty="0"/>
              <a:t>Given x and y, x &gt; y</a:t>
            </a:r>
          </a:p>
          <a:p>
            <a:r>
              <a:rPr lang="en-US" dirty="0"/>
              <a:t>Given z, z is even</a:t>
            </a:r>
          </a:p>
          <a:p>
            <a:r>
              <a:rPr lang="en-US" dirty="0"/>
              <a:t>Given P(</a:t>
            </a:r>
            <a:r>
              <a:rPr lang="en-US" dirty="0" err="1"/>
              <a:t>x,y,z</a:t>
            </a:r>
            <a:r>
              <a:rPr lang="en-US" dirty="0"/>
              <a:t>) =&gt; x + y = z</a:t>
            </a:r>
          </a:p>
          <a:p>
            <a:r>
              <a:rPr lang="en-US" dirty="0"/>
              <a:t>Examples in programming?</a:t>
            </a:r>
          </a:p>
          <a:p>
            <a:r>
              <a:rPr lang="en-US" dirty="0"/>
              <a:t>Conditional statements, database queries, any others?</a:t>
            </a:r>
          </a:p>
        </p:txBody>
      </p:sp>
    </p:spTree>
    <p:extLst>
      <p:ext uri="{BB962C8B-B14F-4D97-AF65-F5344CB8AC3E}">
        <p14:creationId xmlns:p14="http://schemas.microsoft.com/office/powerpoint/2010/main" val="27655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8FE7-0ACF-4C00-B467-5AB46E2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6697-6382-43DC-B53B-DEB73F02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∀ - Universal Quantifier</a:t>
            </a:r>
          </a:p>
          <a:p>
            <a:pPr marL="0" indent="0">
              <a:buNone/>
            </a:pPr>
            <a:r>
              <a:rPr lang="en-US" dirty="0"/>
              <a:t>∀</a:t>
            </a:r>
            <a:r>
              <a:rPr lang="en-US" dirty="0" err="1"/>
              <a:t>xP</a:t>
            </a:r>
            <a:r>
              <a:rPr lang="en-US" dirty="0"/>
              <a:t>(x) -&gt; “For all x, P(x) is true”</a:t>
            </a:r>
          </a:p>
          <a:p>
            <a:pPr marL="0" indent="0">
              <a:buNone/>
            </a:pPr>
            <a:r>
              <a:rPr lang="en-US" dirty="0"/>
              <a:t>∀</a:t>
            </a:r>
            <a:r>
              <a:rPr lang="en-US" dirty="0" err="1"/>
              <a:t>xP</a:t>
            </a:r>
            <a:r>
              <a:rPr lang="en-US" dirty="0"/>
              <a:t>(x) = </a:t>
            </a:r>
            <a:r>
              <a:rPr lang="en-US" dirty="0" err="1"/>
              <a:t>x+x</a:t>
            </a:r>
            <a:r>
              <a:rPr lang="en-US" dirty="0"/>
              <a:t> is even</a:t>
            </a:r>
          </a:p>
          <a:p>
            <a:pPr marL="0" indent="0">
              <a:buNone/>
            </a:pPr>
            <a:r>
              <a:rPr lang="en-US" dirty="0"/>
              <a:t>∀</a:t>
            </a:r>
            <a:r>
              <a:rPr lang="en-US" dirty="0" err="1"/>
              <a:t>x∀yP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x is greater than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8FE7-0ACF-4C00-B467-5AB46E2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6697-6382-43DC-B53B-DEB73F02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∃ - Existential Quantifier</a:t>
            </a:r>
          </a:p>
          <a:p>
            <a:pPr marL="0" indent="0">
              <a:buNone/>
            </a:pPr>
            <a:r>
              <a:rPr lang="en-US" dirty="0"/>
              <a:t>∃</a:t>
            </a:r>
            <a:r>
              <a:rPr lang="en-US" dirty="0" err="1"/>
              <a:t>xP</a:t>
            </a:r>
            <a:r>
              <a:rPr lang="en-US" dirty="0"/>
              <a:t>(x) -&gt; “There exists an x, such that P(x) is true”</a:t>
            </a:r>
          </a:p>
          <a:p>
            <a:pPr marL="0" indent="0">
              <a:buNone/>
            </a:pPr>
            <a:r>
              <a:rPr lang="en-US" dirty="0"/>
              <a:t>∃</a:t>
            </a:r>
            <a:r>
              <a:rPr lang="en-US" dirty="0" err="1"/>
              <a:t>xP</a:t>
            </a:r>
            <a:r>
              <a:rPr lang="en-US" dirty="0"/>
              <a:t>(x) = </a:t>
            </a:r>
            <a:r>
              <a:rPr lang="en-US" dirty="0" err="1"/>
              <a:t>x+x</a:t>
            </a:r>
            <a:r>
              <a:rPr lang="en-US" dirty="0"/>
              <a:t> is even</a:t>
            </a:r>
          </a:p>
          <a:p>
            <a:pPr marL="0" indent="0">
              <a:buNone/>
            </a:pPr>
            <a:r>
              <a:rPr lang="en-US" dirty="0"/>
              <a:t>∃x ∃</a:t>
            </a:r>
            <a:r>
              <a:rPr lang="en-US" dirty="0" err="1"/>
              <a:t>yP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x is greater than y</a:t>
            </a:r>
          </a:p>
          <a:p>
            <a:pPr marL="0" indent="0">
              <a:buNone/>
            </a:pPr>
            <a:r>
              <a:rPr lang="en-US" dirty="0"/>
              <a:t>∃</a:t>
            </a:r>
            <a:r>
              <a:rPr lang="en-US" dirty="0" err="1"/>
              <a:t>x∀yP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x is greater than y</a:t>
            </a:r>
          </a:p>
          <a:p>
            <a:pPr marL="0" indent="0">
              <a:buNone/>
            </a:pPr>
            <a:r>
              <a:rPr lang="en-US" dirty="0"/>
              <a:t>∀</a:t>
            </a:r>
            <a:r>
              <a:rPr lang="en-US" dirty="0" err="1"/>
              <a:t>x∃yP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x is greater than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3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0F40-1178-4916-A2E1-44482FE4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to Predicate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88E-A816-4213-A62D-8684E2EB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“For every real number x, there is a real number y such that y^2 = x”</a:t>
            </a:r>
          </a:p>
          <a:p>
            <a:pPr marL="0" indent="0">
              <a:buNone/>
            </a:pPr>
            <a:r>
              <a:rPr lang="en-US" dirty="0"/>
              <a:t>If you are ahead in the text, note that we are assuming the set and ignore it</a:t>
            </a:r>
          </a:p>
          <a:p>
            <a:pPr marL="0" indent="0">
              <a:buNone/>
            </a:pPr>
            <a:r>
              <a:rPr lang="en-US" dirty="0"/>
              <a:t>∀</a:t>
            </a:r>
            <a:r>
              <a:rPr lang="en-US" dirty="0" err="1"/>
              <a:t>x∃yP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=&gt; y^2  = x</a:t>
            </a:r>
          </a:p>
          <a:p>
            <a:pPr marL="0" indent="0">
              <a:buNone/>
            </a:pPr>
            <a:r>
              <a:rPr lang="en-US" dirty="0"/>
              <a:t>“Some zebras don’t have stripes”</a:t>
            </a:r>
          </a:p>
          <a:p>
            <a:pPr marL="0" indent="0">
              <a:buNone/>
            </a:pPr>
            <a:r>
              <a:rPr lang="en-US" dirty="0"/>
              <a:t>∃</a:t>
            </a:r>
            <a:r>
              <a:rPr lang="en-US" dirty="0" err="1"/>
              <a:t>yS</a:t>
            </a:r>
            <a:r>
              <a:rPr lang="en-US" dirty="0"/>
              <a:t>(y) =&gt; y does not have stripes</a:t>
            </a:r>
          </a:p>
        </p:txBody>
      </p:sp>
    </p:spTree>
    <p:extLst>
      <p:ext uri="{BB962C8B-B14F-4D97-AF65-F5344CB8AC3E}">
        <p14:creationId xmlns:p14="http://schemas.microsoft.com/office/powerpoint/2010/main" val="319484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A960-7E16-44B2-B3BE-3D165189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add 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6499-D161-4B99-9298-29C385F0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O(</a:t>
            </a:r>
            <a:r>
              <a:rPr lang="en-US" dirty="0" err="1"/>
              <a:t>x,y</a:t>
            </a:r>
            <a:r>
              <a:rPr lang="en-US" dirty="0"/>
              <a:t>) =&gt; x is older than y, P(x) =&gt; x is a person, D(x) = &gt; x is a dog</a:t>
            </a:r>
          </a:p>
          <a:p>
            <a:pPr marL="0" indent="0">
              <a:buNone/>
            </a:pPr>
            <a:r>
              <a:rPr lang="en-US" dirty="0"/>
              <a:t>“All people are older than all dogs”</a:t>
            </a:r>
          </a:p>
          <a:p>
            <a:pPr marL="0" indent="0">
              <a:buNone/>
            </a:pPr>
            <a:r>
              <a:rPr lang="en-US" dirty="0"/>
              <a:t>∀x[P(x) -&gt; ∀y(D(y) -&gt; O(</a:t>
            </a:r>
            <a:r>
              <a:rPr lang="en-US" dirty="0" err="1"/>
              <a:t>x,y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“Some people are older than all dogs”</a:t>
            </a:r>
          </a:p>
          <a:p>
            <a:pPr marL="0" indent="0">
              <a:buNone/>
            </a:pPr>
            <a:r>
              <a:rPr lang="en-US" dirty="0"/>
              <a:t>∃x[P(x) -&gt; ∀y(D(y) -&gt; O(</a:t>
            </a:r>
            <a:r>
              <a:rPr lang="en-US" dirty="0" err="1"/>
              <a:t>x,y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“Some dogs are older than some people”</a:t>
            </a:r>
          </a:p>
          <a:p>
            <a:pPr marL="0" indent="0">
              <a:buNone/>
            </a:pPr>
            <a:r>
              <a:rPr lang="en-US" dirty="0"/>
              <a:t>∃x[D(x) -&gt; ∃y(P(y) -&gt; O(</a:t>
            </a:r>
            <a:r>
              <a:rPr lang="en-US" dirty="0" err="1"/>
              <a:t>x,y</a:t>
            </a:r>
            <a:r>
              <a:rPr lang="en-US" dirty="0"/>
              <a:t>))]</a:t>
            </a:r>
          </a:p>
        </p:txBody>
      </p:sp>
    </p:spTree>
    <p:extLst>
      <p:ext uri="{BB962C8B-B14F-4D97-AF65-F5344CB8AC3E}">
        <p14:creationId xmlns:p14="http://schemas.microsoft.com/office/powerpoint/2010/main" val="38235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A960-7E16-44B2-B3BE-3D165189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add 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6499-D161-4B99-9298-29C385F0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Every dog is either happy or furry</a:t>
            </a:r>
          </a:p>
          <a:p>
            <a:pPr marL="0" indent="0">
              <a:buNone/>
            </a:pPr>
            <a:r>
              <a:rPr lang="en-US" dirty="0"/>
              <a:t>D(x) =&gt; x is a dog, H(x) =&gt; x is harry, F(x) =&gt; x is furry</a:t>
            </a:r>
          </a:p>
          <a:p>
            <a:pPr marL="0" indent="0">
              <a:buNone/>
            </a:pPr>
            <a:r>
              <a:rPr lang="en-US" dirty="0"/>
              <a:t>∀x[D(x) -&gt; [H(x) v F(x)]]</a:t>
            </a:r>
          </a:p>
          <a:p>
            <a:pPr marL="0" indent="0">
              <a:buNone/>
            </a:pPr>
            <a:r>
              <a:rPr lang="en-US" dirty="0"/>
              <a:t>Some aliens are scary and from Mars</a:t>
            </a:r>
          </a:p>
          <a:p>
            <a:pPr marL="0" indent="0">
              <a:buNone/>
            </a:pPr>
            <a:r>
              <a:rPr lang="en-US" dirty="0"/>
              <a:t>A(x) =&gt; x is an alien, S(x) =&gt; x is scary, M(x) =&gt; x is </a:t>
            </a:r>
            <a:r>
              <a:rPr lang="en-US" dirty="0" err="1"/>
              <a:t>martian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∀x[A(x) -&gt; [S(x) ^ M(x)]]</a:t>
            </a:r>
          </a:p>
          <a:p>
            <a:pPr marL="0" indent="0">
              <a:buNone/>
            </a:pPr>
            <a:r>
              <a:rPr lang="en-US" dirty="0"/>
              <a:t>Every alien dog is either harry and scary or furry and from mars</a:t>
            </a:r>
          </a:p>
          <a:p>
            <a:pPr marL="0" indent="0">
              <a:buNone/>
            </a:pPr>
            <a:r>
              <a:rPr lang="en-US" dirty="0"/>
              <a:t>∀x[D(x) -&gt; (H(x) ^ S(x)) v (F(x) ^ M(x))]</a:t>
            </a:r>
          </a:p>
          <a:p>
            <a:pPr marL="0" indent="0">
              <a:buNone/>
            </a:pPr>
            <a:r>
              <a:rPr lang="en-US" dirty="0"/>
              <a:t>∀x∃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99</TotalTime>
  <Words>567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CIS 7 – Discrete Structures</vt:lpstr>
      <vt:lpstr>What is a predicate</vt:lpstr>
      <vt:lpstr>Quantifiers</vt:lpstr>
      <vt:lpstr>Quantifiers</vt:lpstr>
      <vt:lpstr>English to Predicate Logic</vt:lpstr>
      <vt:lpstr>Now add connectors</vt:lpstr>
      <vt:lpstr>Now add connectors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11</cp:revision>
  <dcterms:created xsi:type="dcterms:W3CDTF">2017-09-02T17:56:49Z</dcterms:created>
  <dcterms:modified xsi:type="dcterms:W3CDTF">2017-09-09T01:29:34Z</dcterms:modified>
</cp:coreProperties>
</file>