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1D41-E825-43E7-BB3A-18E46FD4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A78618-F3D5-4933-8210-D74E3EBA8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 </a:t>
            </a:r>
            <a:r>
              <a:rPr lang="en-US" dirty="0"/>
              <a:t>: </a:t>
            </a:r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68FE7-0ACF-4C00-B467-5AB46E2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26697-6382-43DC-B53B-DEB73F02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day for census.  Drop all the no-shows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62C6D-07B7-4249-832F-362B43FC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A0AAF-900A-4BE7-BAD5-F9106596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https://nreip.asee.org/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68FE7-0ACF-4C00-B467-5AB46E2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26697-6382-43DC-B53B-DEB73F02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Clone remote repo</a:t>
            </a:r>
          </a:p>
          <a:p>
            <a:pPr marL="0" indent="0">
              <a:buNone/>
            </a:pPr>
            <a:r>
              <a:rPr lang="en-US" dirty="0" smtClean="0"/>
              <a:t>Create project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102</TotalTime>
  <Words>37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CIS 7 – Discrete Structures</vt:lpstr>
      <vt:lpstr>Roster</vt:lpstr>
      <vt:lpstr>Internships</vt:lpstr>
      <vt:lpstr>Git Walkthrough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12</cp:revision>
  <dcterms:created xsi:type="dcterms:W3CDTF">2017-09-02T17:56:49Z</dcterms:created>
  <dcterms:modified xsi:type="dcterms:W3CDTF">2017-09-13T00:30:41Z</dcterms:modified>
</cp:coreProperties>
</file>