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7: Induction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necessarily a proof method, but a tool</a:t>
            </a:r>
            <a:endParaRPr lang="en-US" dirty="0"/>
          </a:p>
          <a:p>
            <a:r>
              <a:rPr lang="en-US" dirty="0" smtClean="0"/>
              <a:t>3 Steps</a:t>
            </a:r>
          </a:p>
          <a:p>
            <a:pPr lvl="1"/>
            <a:r>
              <a:rPr lang="en-US" dirty="0" smtClean="0"/>
              <a:t>Base Case: The first case can be proven true</a:t>
            </a:r>
          </a:p>
          <a:p>
            <a:pPr lvl="1"/>
            <a:r>
              <a:rPr lang="en-US" dirty="0" smtClean="0"/>
              <a:t>Inductive Hypothesis: Assuming it’s true for k, show k + 1 is true</a:t>
            </a:r>
          </a:p>
          <a:p>
            <a:pPr lvl="1"/>
            <a:r>
              <a:rPr lang="en-US" dirty="0" smtClean="0"/>
              <a:t>Conclusion: Every n is true</a:t>
            </a:r>
          </a:p>
          <a:p>
            <a:r>
              <a:rPr lang="en-US" dirty="0" smtClean="0"/>
              <a:t>Personally, it makes more logical sense to think of it by the second step first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 Example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1 + 2 + … + n = (n(n+1))/2</a:t>
            </a:r>
            <a:endParaRPr lang="en-US" dirty="0"/>
          </a:p>
          <a:p>
            <a:r>
              <a:rPr lang="en-US" dirty="0" smtClean="0"/>
              <a:t>Base Case: Assume n = 1</a:t>
            </a:r>
          </a:p>
          <a:p>
            <a:pPr lvl="1"/>
            <a:r>
              <a:rPr lang="en-US" dirty="0" smtClean="0"/>
              <a:t>1 = (1(1+1))/2</a:t>
            </a:r>
          </a:p>
          <a:p>
            <a:pPr lvl="1"/>
            <a:r>
              <a:rPr lang="en-US" dirty="0" smtClean="0"/>
              <a:t>1 = 2/2</a:t>
            </a:r>
          </a:p>
          <a:p>
            <a:pPr lvl="1"/>
            <a:r>
              <a:rPr lang="en-US" dirty="0" smtClean="0"/>
              <a:t>1 = 1  Base Case is true!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 Example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83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Inductive Hypothesis: Assume true for k</a:t>
            </a:r>
          </a:p>
          <a:p>
            <a:pPr lvl="1"/>
            <a:r>
              <a:rPr lang="en-US" dirty="0"/>
              <a:t>Show k + 1 is true</a:t>
            </a:r>
          </a:p>
          <a:p>
            <a:r>
              <a:rPr lang="en-US" dirty="0" smtClean="0"/>
              <a:t>1 + 2 + … + k + (k+1) = [(k+1)((k+1)+1)] / 2</a:t>
            </a:r>
          </a:p>
          <a:p>
            <a:r>
              <a:rPr lang="en-US" dirty="0" smtClean="0"/>
              <a:t>If we assume that it is true for (1 + 2 +…+k) then we can plug it in:</a:t>
            </a:r>
          </a:p>
          <a:p>
            <a:pPr lvl="1"/>
            <a:r>
              <a:rPr lang="en-US" dirty="0" smtClean="0"/>
              <a:t>[k(k+1)]/2 + (k +1) = [(k+1)((k+2))] / 2</a:t>
            </a:r>
          </a:p>
          <a:p>
            <a:pPr lvl="1"/>
            <a:r>
              <a:rPr lang="en-US" dirty="0" smtClean="0"/>
              <a:t>([k</a:t>
            </a:r>
            <a:r>
              <a:rPr lang="en-US" baseline="30000" dirty="0" smtClean="0"/>
              <a:t>2</a:t>
            </a:r>
            <a:r>
              <a:rPr lang="en-US" dirty="0" smtClean="0"/>
              <a:t> + k]/2) + ([2k +2]/2) = [</a:t>
            </a:r>
            <a:r>
              <a:rPr lang="en-US" dirty="0"/>
              <a:t>k</a:t>
            </a:r>
            <a:r>
              <a:rPr lang="en-US" baseline="30000" dirty="0"/>
              <a:t>2</a:t>
            </a:r>
            <a:r>
              <a:rPr lang="en-US" dirty="0" smtClean="0"/>
              <a:t> +3k + 2] / 2</a:t>
            </a:r>
          </a:p>
          <a:p>
            <a:pPr lvl="1"/>
            <a:r>
              <a:rPr lang="en-US" dirty="0" smtClean="0"/>
              <a:t>(k</a:t>
            </a:r>
            <a:r>
              <a:rPr lang="en-US" baseline="30000" dirty="0" smtClean="0"/>
              <a:t>2 </a:t>
            </a:r>
            <a:r>
              <a:rPr lang="en-US" dirty="0" smtClean="0"/>
              <a:t>+ 3k + 2) / 2 = </a:t>
            </a:r>
            <a:r>
              <a:rPr lang="en-US" dirty="0"/>
              <a:t>(k</a:t>
            </a:r>
            <a:r>
              <a:rPr lang="en-US" baseline="30000" dirty="0"/>
              <a:t>2 </a:t>
            </a:r>
            <a:r>
              <a:rPr lang="en-US" dirty="0"/>
              <a:t>+ 3k + 2) / </a:t>
            </a:r>
            <a:r>
              <a:rPr lang="en-US" dirty="0" smtClean="0"/>
              <a:t>2</a:t>
            </a:r>
          </a:p>
          <a:p>
            <a:r>
              <a:rPr lang="en-US" dirty="0" smtClean="0"/>
              <a:t>We have proven that, if k is true, then k+1 is true (k -&gt; k+1)</a:t>
            </a:r>
          </a:p>
          <a:p>
            <a:r>
              <a:rPr lang="en-US" dirty="0" smtClean="0"/>
              <a:t>Furthermore we’ve proven that it is true when k = 1</a:t>
            </a:r>
          </a:p>
          <a:p>
            <a:r>
              <a:rPr lang="en-US" dirty="0" smtClean="0"/>
              <a:t>Therefore we can prove for 1, 2 …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 Example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1 + 3 + 6 + … + [n(n+1)]/2 = [n(n+1)(n + 2)] / 6</a:t>
            </a:r>
            <a:endParaRPr lang="en-US" dirty="0"/>
          </a:p>
          <a:p>
            <a:r>
              <a:rPr lang="en-US" dirty="0" smtClean="0"/>
              <a:t>Base Case: Assume n = 1</a:t>
            </a:r>
          </a:p>
          <a:p>
            <a:pPr lvl="1"/>
            <a:r>
              <a:rPr lang="en-US" dirty="0" smtClean="0"/>
              <a:t>1 = [n(n+1</a:t>
            </a:r>
            <a:r>
              <a:rPr lang="en-US" dirty="0"/>
              <a:t>)(n + 2)] /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1 = [1(1+1)(1+2)] / 6</a:t>
            </a:r>
          </a:p>
          <a:p>
            <a:pPr lvl="1"/>
            <a:r>
              <a:rPr lang="en-US" dirty="0" smtClean="0"/>
              <a:t>1 = 1(2)(3) / 6</a:t>
            </a:r>
          </a:p>
          <a:p>
            <a:pPr lvl="1"/>
            <a:r>
              <a:rPr lang="en-US" dirty="0" smtClean="0"/>
              <a:t>1 = 6 / 6</a:t>
            </a:r>
          </a:p>
          <a:p>
            <a:pPr lvl="1"/>
            <a:r>
              <a:rPr lang="en-US" dirty="0" smtClean="0"/>
              <a:t>1 = 1  Base Case is true!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 Example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83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Inductive Hypothesis: Assume true for k</a:t>
            </a:r>
          </a:p>
          <a:p>
            <a:pPr lvl="1"/>
            <a:r>
              <a:rPr lang="en-US" dirty="0"/>
              <a:t>Show k + 1 is true</a:t>
            </a:r>
          </a:p>
          <a:p>
            <a:r>
              <a:rPr lang="en-US" dirty="0"/>
              <a:t>1 + 3 + 6 + … + </a:t>
            </a:r>
            <a:r>
              <a:rPr lang="en-US" dirty="0" smtClean="0"/>
              <a:t>[k(k+1</a:t>
            </a:r>
            <a:r>
              <a:rPr lang="en-US" dirty="0"/>
              <a:t>)]/</a:t>
            </a:r>
            <a:r>
              <a:rPr lang="en-US" dirty="0" smtClean="0"/>
              <a:t>2 + [(k+1)((k+1)+1)]/2 </a:t>
            </a:r>
            <a:r>
              <a:rPr lang="en-US" dirty="0"/>
              <a:t>= </a:t>
            </a:r>
            <a:r>
              <a:rPr lang="en-US" dirty="0" smtClean="0"/>
              <a:t>[k(k+1)(k </a:t>
            </a:r>
            <a:r>
              <a:rPr lang="en-US" dirty="0"/>
              <a:t>+ 2)] / </a:t>
            </a:r>
            <a:r>
              <a:rPr lang="en-US" dirty="0" smtClean="0"/>
              <a:t>6</a:t>
            </a:r>
          </a:p>
          <a:p>
            <a:r>
              <a:rPr lang="en-US" dirty="0" smtClean="0"/>
              <a:t>If we assume that it is true for (1 + 3 + 6 …+k) then we can plug it in:</a:t>
            </a:r>
          </a:p>
          <a:p>
            <a:pPr lvl="1"/>
            <a:r>
              <a:rPr lang="en-US" dirty="0" smtClean="0"/>
              <a:t>[[k(k+1)(k </a:t>
            </a:r>
            <a:r>
              <a:rPr lang="en-US" dirty="0"/>
              <a:t>+ 2)] / 6] + [[(k+1)((k+1)+1)]/2] = </a:t>
            </a:r>
            <a:r>
              <a:rPr lang="en-US" dirty="0" smtClean="0"/>
              <a:t>[(k+1)((k+1)+1))((k+1) </a:t>
            </a:r>
            <a:r>
              <a:rPr lang="en-US" dirty="0"/>
              <a:t>+ 2)] /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([(k</a:t>
            </a:r>
            <a:r>
              <a:rPr lang="en-US" baseline="30000" dirty="0" smtClean="0"/>
              <a:t>2</a:t>
            </a:r>
            <a:r>
              <a:rPr lang="en-US" dirty="0" smtClean="0"/>
              <a:t> + k)(k+2)] / 6) + [((k+1)(k+2))/2] = [(k+1)(k+2)(k+3)] / 6</a:t>
            </a:r>
          </a:p>
          <a:p>
            <a:pPr lvl="1"/>
            <a:r>
              <a:rPr lang="en-US" dirty="0" smtClean="0"/>
              <a:t>([k</a:t>
            </a:r>
            <a:r>
              <a:rPr lang="en-US" baseline="30000" dirty="0" smtClean="0"/>
              <a:t>3</a:t>
            </a:r>
            <a:r>
              <a:rPr lang="en-US" dirty="0" smtClean="0"/>
              <a:t> + 2k</a:t>
            </a:r>
            <a:r>
              <a:rPr lang="en-US" baseline="30000" dirty="0"/>
              <a:t>2</a:t>
            </a:r>
            <a:r>
              <a:rPr lang="en-US" dirty="0" smtClean="0"/>
              <a:t> + k</a:t>
            </a:r>
            <a:r>
              <a:rPr lang="en-US" baseline="30000" dirty="0"/>
              <a:t>2</a:t>
            </a:r>
            <a:r>
              <a:rPr lang="en-US" dirty="0" smtClean="0"/>
              <a:t> + 2k] / 6) + 3[k</a:t>
            </a:r>
            <a:r>
              <a:rPr lang="en-US" baseline="30000" dirty="0"/>
              <a:t>2 </a:t>
            </a:r>
            <a:r>
              <a:rPr lang="en-US" dirty="0" smtClean="0"/>
              <a:t>+ 3k+2] = [(k</a:t>
            </a:r>
            <a:r>
              <a:rPr lang="en-US" baseline="30000" dirty="0"/>
              <a:t>2</a:t>
            </a:r>
            <a:r>
              <a:rPr lang="en-US" dirty="0" smtClean="0"/>
              <a:t> + 3k + 2)(k+3)] / 6</a:t>
            </a:r>
          </a:p>
          <a:p>
            <a:pPr lvl="1"/>
            <a:r>
              <a:rPr lang="en-US" dirty="0"/>
              <a:t>([k</a:t>
            </a:r>
            <a:r>
              <a:rPr lang="en-US" baseline="30000" dirty="0"/>
              <a:t>3</a:t>
            </a:r>
            <a:r>
              <a:rPr lang="en-US" dirty="0"/>
              <a:t> + 2k</a:t>
            </a:r>
            <a:r>
              <a:rPr lang="en-US" baseline="30000" dirty="0"/>
              <a:t>2</a:t>
            </a:r>
            <a:r>
              <a:rPr lang="en-US" dirty="0"/>
              <a:t> + k</a:t>
            </a:r>
            <a:r>
              <a:rPr lang="en-US" baseline="30000" dirty="0"/>
              <a:t>2</a:t>
            </a:r>
            <a:r>
              <a:rPr lang="en-US" dirty="0"/>
              <a:t> + 2k] / 6) + </a:t>
            </a:r>
            <a:r>
              <a:rPr lang="en-US" dirty="0" smtClean="0"/>
              <a:t>(3k</a:t>
            </a:r>
            <a:r>
              <a:rPr lang="en-US" baseline="30000" dirty="0" smtClean="0"/>
              <a:t>2 </a:t>
            </a:r>
            <a:r>
              <a:rPr lang="en-US" dirty="0"/>
              <a:t>+ </a:t>
            </a:r>
            <a:r>
              <a:rPr lang="en-US" dirty="0" smtClean="0"/>
              <a:t>9k+6)/6 </a:t>
            </a:r>
            <a:r>
              <a:rPr lang="en-US" dirty="0"/>
              <a:t>= </a:t>
            </a:r>
            <a:r>
              <a:rPr lang="en-US" dirty="0" smtClean="0"/>
              <a:t>[k</a:t>
            </a:r>
            <a:r>
              <a:rPr lang="en-US" sz="2100" baseline="30000" dirty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3k</a:t>
            </a:r>
            <a:r>
              <a:rPr lang="en-US" sz="2100" baseline="30000" dirty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2k + 3k</a:t>
            </a:r>
            <a:r>
              <a:rPr lang="en-US" sz="2100" baseline="30000" dirty="0"/>
              <a:t>2</a:t>
            </a:r>
            <a:r>
              <a:rPr lang="en-US" dirty="0" smtClean="0"/>
              <a:t> + 9k + 6] </a:t>
            </a:r>
            <a:r>
              <a:rPr lang="en-US" dirty="0"/>
              <a:t>/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(k</a:t>
            </a:r>
            <a:r>
              <a:rPr lang="en-US" sz="2100" baseline="30000" dirty="0"/>
              <a:t>3</a:t>
            </a:r>
            <a:r>
              <a:rPr lang="en-US" dirty="0" smtClean="0"/>
              <a:t> + 6k</a:t>
            </a:r>
            <a:r>
              <a:rPr lang="en-US" sz="2100" baseline="30000" dirty="0"/>
              <a:t>2</a:t>
            </a:r>
            <a:r>
              <a:rPr lang="en-US" dirty="0" smtClean="0"/>
              <a:t> + 11k + 6) / 6 = (k</a:t>
            </a:r>
            <a:r>
              <a:rPr lang="en-US" sz="2100" baseline="30000" dirty="0"/>
              <a:t>3</a:t>
            </a:r>
            <a:r>
              <a:rPr lang="en-US" dirty="0" smtClean="0"/>
              <a:t> + 6k</a:t>
            </a:r>
            <a:r>
              <a:rPr lang="en-US" sz="2100" baseline="30000" dirty="0"/>
              <a:t>2</a:t>
            </a:r>
            <a:r>
              <a:rPr lang="en-US" dirty="0" smtClean="0"/>
              <a:t> + 11k + 6) / 6</a:t>
            </a:r>
          </a:p>
          <a:p>
            <a:r>
              <a:rPr lang="en-US" dirty="0" smtClean="0"/>
              <a:t>We have proven that, if k is true, then k+1 is true (k -&gt; k+1)</a:t>
            </a:r>
          </a:p>
          <a:p>
            <a:r>
              <a:rPr lang="en-US" dirty="0" smtClean="0"/>
              <a:t>Furthermore we’ve proven that it is true when k = 1</a:t>
            </a:r>
          </a:p>
          <a:p>
            <a:r>
              <a:rPr lang="en-US" dirty="0" smtClean="0"/>
              <a:t>Therefore we can prove for any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247</TotalTime>
  <Words>610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CIS 7 – Discrete Structures </vt:lpstr>
      <vt:lpstr>Mathematical induction</vt:lpstr>
      <vt:lpstr>Mathematical induction Example #1</vt:lpstr>
      <vt:lpstr>Mathematical induction Example #1</vt:lpstr>
      <vt:lpstr>Mathematical induction Example #2</vt:lpstr>
      <vt:lpstr>Mathematical induction Example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 </dc:title>
  <dc:creator>James Wilson</dc:creator>
  <cp:lastModifiedBy>James Wilson</cp:lastModifiedBy>
  <cp:revision>28</cp:revision>
  <dcterms:created xsi:type="dcterms:W3CDTF">2017-09-16T23:56:02Z</dcterms:created>
  <dcterms:modified xsi:type="dcterms:W3CDTF">2017-09-25T03:01:39Z</dcterms:modified>
</cp:coreProperties>
</file>