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Recurrence and recurrence relations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Wikipedia: Recursion occurs when something is defined in terms of itself.</a:t>
            </a:r>
          </a:p>
          <a:p>
            <a:r>
              <a:rPr lang="en-US" dirty="0"/>
              <a:t>Algorithms: When an algorithm is defined in terms of itself</a:t>
            </a:r>
          </a:p>
          <a:p>
            <a:r>
              <a:rPr lang="en-US" dirty="0"/>
              <a:t>Computer Science: When a function to call itself.  This is nothing more than allowing a function to exist in multiple different scopes.  It's not actually the same function.  This is a way of "allowing" recursion, not actual recursion itself!</a:t>
            </a:r>
          </a:p>
        </p:txBody>
      </p:sp>
    </p:spTree>
    <p:extLst>
      <p:ext uri="{BB962C8B-B14F-4D97-AF65-F5344CB8AC3E}">
        <p14:creationId xmlns:p14="http://schemas.microsoft.com/office/powerpoint/2010/main" val="214507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recurrence 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A recurrence relation is when instances of a set rely on previous values in the set.</a:t>
            </a:r>
          </a:p>
          <a:p>
            <a:r>
              <a:rPr lang="en-US" dirty="0"/>
              <a:t>Practically: When F(n) defines some set and also F(n) relies on the value of F(n-1).</a:t>
            </a:r>
          </a:p>
          <a:p>
            <a:r>
              <a:rPr lang="en-US" dirty="0"/>
              <a:t>A recursive definition is essentially:</a:t>
            </a:r>
          </a:p>
          <a:p>
            <a:pPr lvl="1"/>
            <a:r>
              <a:rPr lang="en-US" dirty="0"/>
              <a:t>Base Case</a:t>
            </a:r>
          </a:p>
          <a:p>
            <a:pPr lvl="1"/>
            <a:r>
              <a:rPr lang="en-US" dirty="0"/>
              <a:t>Recurrence relation</a:t>
            </a:r>
          </a:p>
          <a:p>
            <a:r>
              <a:rPr lang="en-US" dirty="0"/>
              <a:t>What is the recursive definition for the Fibonacci Numbers?</a:t>
            </a:r>
          </a:p>
        </p:txBody>
      </p:sp>
    </p:spTree>
    <p:extLst>
      <p:ext uri="{BB962C8B-B14F-4D97-AF65-F5344CB8AC3E}">
        <p14:creationId xmlns:p14="http://schemas.microsoft.com/office/powerpoint/2010/main" val="333373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Padovan</a:t>
            </a:r>
            <a:r>
              <a:rPr lang="en-US" dirty="0"/>
              <a:t> Sequence: 1,1,1,2,2,3,4,5,7,9</a:t>
            </a:r>
          </a:p>
          <a:p>
            <a:r>
              <a:rPr lang="en-US" dirty="0"/>
              <a:t>What is the recursive definition?</a:t>
            </a:r>
          </a:p>
          <a:p>
            <a:pPr lvl="1"/>
            <a:r>
              <a:rPr lang="en-US" dirty="0"/>
              <a:t>What is the recurrence relation?</a:t>
            </a:r>
          </a:p>
          <a:p>
            <a:pPr lvl="2"/>
            <a:r>
              <a:rPr lang="en-US" dirty="0"/>
              <a:t>F(n) = F(n-2) + F(n-3)</a:t>
            </a:r>
          </a:p>
          <a:p>
            <a:pPr lvl="1"/>
            <a:r>
              <a:rPr lang="en-US" dirty="0"/>
              <a:t>What is the base case?</a:t>
            </a:r>
          </a:p>
          <a:p>
            <a:pPr lvl="2"/>
            <a:r>
              <a:rPr lang="en-US" dirty="0"/>
              <a:t>F(1) = F(2) = F(3)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7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Lucas Numbers: 1, 3, 4, 7, 11, 18, 29</a:t>
            </a:r>
          </a:p>
          <a:p>
            <a:r>
              <a:rPr lang="en-US" dirty="0"/>
              <a:t>What is the recursive definition?</a:t>
            </a:r>
          </a:p>
          <a:p>
            <a:pPr lvl="1"/>
            <a:r>
              <a:rPr lang="en-US" dirty="0"/>
              <a:t>What is the recurrence relation?</a:t>
            </a:r>
          </a:p>
          <a:p>
            <a:pPr lvl="2"/>
            <a:r>
              <a:rPr lang="en-US" dirty="0"/>
              <a:t>F(n) = F(n-1) + F(n-2)</a:t>
            </a:r>
          </a:p>
          <a:p>
            <a:pPr lvl="1"/>
            <a:r>
              <a:rPr lang="en-US" dirty="0"/>
              <a:t>What is the base case?</a:t>
            </a:r>
          </a:p>
          <a:p>
            <a:pPr lvl="2"/>
            <a:r>
              <a:rPr lang="en-US" dirty="0"/>
              <a:t>F(1) = 1, F(2) =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2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Pell Numbers: 0,1,2,5,12,29,70</a:t>
            </a:r>
          </a:p>
          <a:p>
            <a:r>
              <a:rPr lang="en-US" dirty="0"/>
              <a:t>What is the recursive definition?</a:t>
            </a:r>
          </a:p>
          <a:p>
            <a:pPr lvl="1"/>
            <a:r>
              <a:rPr lang="en-US" dirty="0"/>
              <a:t>What is the recurrence relation?</a:t>
            </a:r>
          </a:p>
          <a:p>
            <a:pPr lvl="2"/>
            <a:r>
              <a:rPr lang="en-US" dirty="0"/>
              <a:t>F(n) = 2F(n-1) + F(n-2)</a:t>
            </a:r>
          </a:p>
          <a:p>
            <a:pPr lvl="1"/>
            <a:r>
              <a:rPr lang="en-US" dirty="0"/>
              <a:t>What is the base case?</a:t>
            </a:r>
          </a:p>
          <a:p>
            <a:pPr lvl="2"/>
            <a:r>
              <a:rPr lang="en-US" dirty="0"/>
              <a:t>F(1) = 0, F(2)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5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175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Lecture 10</vt:lpstr>
      <vt:lpstr>What is recursion?</vt:lpstr>
      <vt:lpstr>What is a recurrence Relation?</vt:lpstr>
      <vt:lpstr>Examples</vt:lpstr>
      <vt:lpstr>Examples</vt:lpstr>
      <vt:lpstr>Examples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James Wilson</cp:lastModifiedBy>
  <cp:revision>6</cp:revision>
  <dcterms:created xsi:type="dcterms:W3CDTF">2014-08-26T23:43:54Z</dcterms:created>
  <dcterms:modified xsi:type="dcterms:W3CDTF">2017-10-29T16:37:16Z</dcterms:modified>
</cp:coreProperties>
</file>