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D011B-AB54-404C-ADB7-0A210B416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B1DDFC-3C31-4C85-8CBA-3D2897C19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12 - Combinatorics</a:t>
            </a:r>
          </a:p>
        </p:txBody>
      </p:sp>
    </p:spTree>
    <p:extLst>
      <p:ext uri="{BB962C8B-B14F-4D97-AF65-F5344CB8AC3E}">
        <p14:creationId xmlns:p14="http://schemas.microsoft.com/office/powerpoint/2010/main" val="75338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4F58C-C201-4A8A-8C52-7424D529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3C2A5B-C74B-42E0-B323-B4463A75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determine unique combinations of items in a set?</a:t>
            </a:r>
          </a:p>
          <a:p>
            <a:pPr lvl="1"/>
            <a:r>
              <a:rPr lang="en-US" dirty="0"/>
              <a:t>Example: Given the numbers 1, 2, 3, 4, how many ways can we uniquely combine these numbers (unique meaning without repetition).</a:t>
            </a:r>
          </a:p>
          <a:p>
            <a:pPr lvl="1"/>
            <a:r>
              <a:rPr lang="en-US" dirty="0"/>
              <a:t>For the first position, you have 4 options</a:t>
            </a:r>
          </a:p>
          <a:p>
            <a:pPr lvl="1"/>
            <a:r>
              <a:rPr lang="en-US" dirty="0"/>
              <a:t>For the second position you have 3 options</a:t>
            </a:r>
          </a:p>
          <a:p>
            <a:pPr lvl="1"/>
            <a:r>
              <a:rPr lang="en-US" dirty="0"/>
              <a:t>For the third position you have 2 options</a:t>
            </a:r>
          </a:p>
          <a:p>
            <a:pPr lvl="1"/>
            <a:r>
              <a:rPr lang="en-US" dirty="0"/>
              <a:t>For the first position you are left with 1 option</a:t>
            </a:r>
          </a:p>
          <a:p>
            <a:pPr lvl="1"/>
            <a:r>
              <a:rPr lang="en-US" dirty="0"/>
              <a:t>Combinations = 4 * 3 * 2 * 1 = 4! = 24</a:t>
            </a:r>
          </a:p>
        </p:txBody>
      </p:sp>
    </p:spTree>
    <p:extLst>
      <p:ext uri="{BB962C8B-B14F-4D97-AF65-F5344CB8AC3E}">
        <p14:creationId xmlns:p14="http://schemas.microsoft.com/office/powerpoint/2010/main" val="222829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E5E38C-C07C-4492-8AC0-7F9BCBC0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C9BA5A-BC61-4349-8883-AF823B82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first number must be a multiple of 2?</a:t>
            </a:r>
          </a:p>
          <a:p>
            <a:pPr lvl="1"/>
            <a:r>
              <a:rPr lang="en-US" dirty="0"/>
              <a:t>You have 2 options for the first number (2,4)</a:t>
            </a:r>
          </a:p>
          <a:p>
            <a:pPr lvl="1"/>
            <a:r>
              <a:rPr lang="en-US" dirty="0"/>
              <a:t>You have 1 option for the second number (2,4)</a:t>
            </a:r>
          </a:p>
          <a:p>
            <a:pPr lvl="1"/>
            <a:r>
              <a:rPr lang="en-US" dirty="0"/>
              <a:t>You have 2 options for the third number (1,3)</a:t>
            </a:r>
          </a:p>
          <a:p>
            <a:pPr lvl="1"/>
            <a:r>
              <a:rPr lang="en-US" dirty="0"/>
              <a:t>You have 1 option for the third number (1,3)</a:t>
            </a:r>
          </a:p>
          <a:p>
            <a:pPr lvl="1"/>
            <a:r>
              <a:rPr lang="en-US" dirty="0"/>
              <a:t>[2 * 1] * [2 * 1] = 2! * 2! </a:t>
            </a:r>
          </a:p>
        </p:txBody>
      </p:sp>
    </p:spTree>
    <p:extLst>
      <p:ext uri="{BB962C8B-B14F-4D97-AF65-F5344CB8AC3E}">
        <p14:creationId xmlns:p14="http://schemas.microsoft.com/office/powerpoint/2010/main" val="132722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874691-E7AF-462C-B7B0-90E34745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D145D1-6049-4FDC-AE64-843F9717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ways can we list 4 numbers out of a list of 7 numbers WITHOUT repetition?</a:t>
            </a:r>
          </a:p>
          <a:p>
            <a:r>
              <a:rPr lang="en-US" dirty="0"/>
              <a:t>Formula: The number of permutations of length k from a list of n elements is: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n,k</a:t>
            </a:r>
            <a:r>
              <a:rPr lang="en-US" dirty="0" smtClean="0"/>
              <a:t>) = n</a:t>
            </a:r>
            <a:r>
              <a:rPr lang="en-US" dirty="0"/>
              <a:t>! / (n – k)!</a:t>
            </a:r>
          </a:p>
          <a:p>
            <a:r>
              <a:rPr lang="en-US" dirty="0"/>
              <a:t>Plug in the values above: n = 7 &amp; k = 4</a:t>
            </a:r>
          </a:p>
          <a:p>
            <a:r>
              <a:rPr lang="en-US" dirty="0"/>
              <a:t>7! / (7-4)! = 7!/3! = 7 * 6 * 5 * 4 * 3! / 3! = 7*6*5*4 = </a:t>
            </a:r>
            <a:r>
              <a:rPr lang="en-US" dirty="0" smtClean="0"/>
              <a:t>840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5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D58E37-9237-4FBC-B3D9-09986757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 (with duplicates)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76094-C950-4EAE-85CD-12E016E5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do with duplicates?</a:t>
            </a:r>
          </a:p>
          <a:p>
            <a:r>
              <a:rPr lang="en-US" dirty="0" smtClean="0"/>
              <a:t>1,2,1,3,4,3,3  where 1 is duplicated twice and three is duplicated thrice</a:t>
            </a:r>
          </a:p>
          <a:p>
            <a:r>
              <a:rPr lang="en-US" dirty="0" smtClean="0"/>
              <a:t>Formula: n! / (n</a:t>
            </a:r>
            <a:r>
              <a:rPr lang="en-US" baseline="-25000" dirty="0" smtClean="0"/>
              <a:t>1</a:t>
            </a:r>
            <a:r>
              <a:rPr lang="en-US" dirty="0" smtClean="0"/>
              <a:t>!*n</a:t>
            </a:r>
            <a:r>
              <a:rPr lang="en-US" baseline="-25000" dirty="0"/>
              <a:t>2</a:t>
            </a:r>
            <a:r>
              <a:rPr lang="en-US" dirty="0" smtClean="0"/>
              <a:t>!*…*</a:t>
            </a:r>
            <a:r>
              <a:rPr lang="en-US" dirty="0" err="1" smtClean="0"/>
              <a:t>n</a:t>
            </a:r>
            <a:r>
              <a:rPr lang="en-US" baseline="-25000" dirty="0" err="1"/>
              <a:t>k</a:t>
            </a:r>
            <a:r>
              <a:rPr lang="en-US" dirty="0" smtClean="0"/>
              <a:t>!)</a:t>
            </a:r>
          </a:p>
          <a:p>
            <a:r>
              <a:rPr lang="en-US" dirty="0" smtClean="0"/>
              <a:t>Where n</a:t>
            </a:r>
            <a:r>
              <a:rPr lang="en-US" baseline="-25000" dirty="0" smtClean="0"/>
              <a:t>1</a:t>
            </a:r>
            <a:r>
              <a:rPr lang="en-US" dirty="0" smtClean="0"/>
              <a:t> is the number of duplicates of type 1, n</a:t>
            </a:r>
            <a:r>
              <a:rPr lang="en-US" baseline="-25000" dirty="0"/>
              <a:t>2</a:t>
            </a:r>
            <a:r>
              <a:rPr lang="en-US" dirty="0" smtClean="0"/>
              <a:t> is the number of duplicates of type 2, and </a:t>
            </a:r>
            <a:r>
              <a:rPr lang="en-US" dirty="0" err="1" smtClean="0"/>
              <a:t>n</a:t>
            </a:r>
            <a:r>
              <a:rPr lang="en-US" baseline="-25000" dirty="0" err="1"/>
              <a:t>k</a:t>
            </a:r>
            <a:r>
              <a:rPr lang="en-US" dirty="0" smtClean="0"/>
              <a:t> is the number of duplicates of type k.</a:t>
            </a:r>
          </a:p>
          <a:p>
            <a:r>
              <a:rPr lang="en-US" dirty="0" smtClean="0"/>
              <a:t>7! / (2! * 3!) = 420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729</TotalTime>
  <Words>342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CIS 7 – Discrete structures</vt:lpstr>
      <vt:lpstr>Return to factorial</vt:lpstr>
      <vt:lpstr>Continued</vt:lpstr>
      <vt:lpstr>Permutations</vt:lpstr>
      <vt:lpstr>Permutations (with duplicates)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9</cp:revision>
  <dcterms:created xsi:type="dcterms:W3CDTF">2017-10-29T16:36:47Z</dcterms:created>
  <dcterms:modified xsi:type="dcterms:W3CDTF">2017-10-30T04:47:33Z</dcterms:modified>
</cp:coreProperties>
</file>