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3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12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11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4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3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40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2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1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8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1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1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4730-8461-47C5-89C5-5BD3F8199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E0C9D-B292-4A90-BCDF-CACDAC246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15: Trees</a:t>
            </a:r>
          </a:p>
        </p:txBody>
      </p:sp>
    </p:spTree>
    <p:extLst>
      <p:ext uri="{BB962C8B-B14F-4D97-AF65-F5344CB8AC3E}">
        <p14:creationId xmlns:p14="http://schemas.microsoft.com/office/powerpoint/2010/main" val="244896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CF0C-141B-4F00-B806-36FC4A74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traversal: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EA57-1AA7-422B-9547-B862B8FD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6522131" cy="41774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Process all subtrees left to right, then visit root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 err="1"/>
              <a:t>Postorder</a:t>
            </a:r>
            <a:r>
              <a:rPr lang="en-US" dirty="0"/>
              <a:t> (tree T) {</a:t>
            </a:r>
          </a:p>
          <a:p>
            <a:pPr marL="0" indent="0">
              <a:buNone/>
            </a:pPr>
            <a:r>
              <a:rPr lang="en-US" dirty="0"/>
              <a:t>  for I = 1 to t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PostOrder</a:t>
            </a:r>
            <a:r>
              <a:rPr lang="en-US" dirty="0"/>
              <a:t>(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write(r)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08DD5-258C-41B5-BEC9-4D050448F01F}"/>
              </a:ext>
            </a:extLst>
          </p:cNvPr>
          <p:cNvSpPr txBox="1"/>
          <p:nvPr/>
        </p:nvSpPr>
        <p:spPr>
          <a:xfrm>
            <a:off x="7741919" y="5870150"/>
            <a:ext cx="28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Method on Whiteboard</a:t>
            </a:r>
          </a:p>
        </p:txBody>
      </p:sp>
    </p:spTree>
    <p:extLst>
      <p:ext uri="{BB962C8B-B14F-4D97-AF65-F5344CB8AC3E}">
        <p14:creationId xmlns:p14="http://schemas.microsoft.com/office/powerpoint/2010/main" val="31976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A50-C957-4663-87A7-D39ECA4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tree is a type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3FE2-6E8E-48D2-9B94-3CDADD95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531256" cy="874675"/>
          </a:xfrm>
        </p:spPr>
        <p:txBody>
          <a:bodyPr/>
          <a:lstStyle/>
          <a:p>
            <a:r>
              <a:rPr lang="en-US" dirty="0"/>
              <a:t>Connected, acyclic graph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ABD4F6-B3BA-4002-88BF-51047A5C1B26}"/>
              </a:ext>
            </a:extLst>
          </p:cNvPr>
          <p:cNvGrpSpPr/>
          <p:nvPr/>
        </p:nvGrpSpPr>
        <p:grpSpPr>
          <a:xfrm>
            <a:off x="1865889" y="3313651"/>
            <a:ext cx="2075919" cy="1994482"/>
            <a:chOff x="1865889" y="3313651"/>
            <a:chExt cx="2075919" cy="19944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755D77-8ED3-4204-A244-7FA34FA22230}"/>
                </a:ext>
              </a:extLst>
            </p:cNvPr>
            <p:cNvSpPr/>
            <p:nvPr/>
          </p:nvSpPr>
          <p:spPr>
            <a:xfrm>
              <a:off x="2273417" y="3313651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36837D-8436-4C22-8CA5-04222C37A17E}"/>
                </a:ext>
              </a:extLst>
            </p:cNvPr>
            <p:cNvSpPr/>
            <p:nvPr/>
          </p:nvSpPr>
          <p:spPr>
            <a:xfrm>
              <a:off x="1865889" y="4137170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332BDF-A8EB-4282-8A88-53EA304A96A0}"/>
                </a:ext>
              </a:extLst>
            </p:cNvPr>
            <p:cNvSpPr/>
            <p:nvPr/>
          </p:nvSpPr>
          <p:spPr>
            <a:xfrm>
              <a:off x="2779044" y="4137170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5334A1-0932-4D3A-ACB9-1164C9D06936}"/>
                </a:ext>
              </a:extLst>
            </p:cNvPr>
            <p:cNvSpPr/>
            <p:nvPr/>
          </p:nvSpPr>
          <p:spPr>
            <a:xfrm>
              <a:off x="3577396" y="3313651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2A8FFE-08DE-4B8F-9F4C-9602BE9423CF}"/>
                </a:ext>
              </a:extLst>
            </p:cNvPr>
            <p:cNvSpPr/>
            <p:nvPr/>
          </p:nvSpPr>
          <p:spPr>
            <a:xfrm>
              <a:off x="3597860" y="4103613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F7FD7-A2B7-4438-A4B0-4DAF5AF1A891}"/>
                </a:ext>
              </a:extLst>
            </p:cNvPr>
            <p:cNvSpPr/>
            <p:nvPr/>
          </p:nvSpPr>
          <p:spPr>
            <a:xfrm>
              <a:off x="2779044" y="4964185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A85FD-43BA-4AC3-A0DB-A1435C2E12C4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2037863" y="3607229"/>
              <a:ext cx="285924" cy="529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AF107B3-F5AB-45A3-9D3F-CEB231D47C73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2566995" y="3607229"/>
              <a:ext cx="262419" cy="580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C7DE6D-9A4F-46CD-8669-CAE6574D7B5B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3072622" y="3607229"/>
              <a:ext cx="555144" cy="580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5E9D6E-A6A1-40CE-955F-18C00F61D0C2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3749370" y="3657599"/>
              <a:ext cx="20464" cy="446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2302BA-CA4F-402C-9217-28736809970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2951018" y="4481118"/>
              <a:ext cx="0" cy="483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FB417A2-4B6C-4EF8-8927-2275B5C6F3AC}"/>
              </a:ext>
            </a:extLst>
          </p:cNvPr>
          <p:cNvSpPr txBox="1">
            <a:spLocks/>
          </p:cNvSpPr>
          <p:nvPr/>
        </p:nvSpPr>
        <p:spPr>
          <a:xfrm>
            <a:off x="6637600" y="2260512"/>
            <a:ext cx="3531256" cy="874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Disconnected, acyclic graph is a forest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8C94B8-9459-40FF-9A65-F7314CB9EF76}"/>
              </a:ext>
            </a:extLst>
          </p:cNvPr>
          <p:cNvGrpSpPr/>
          <p:nvPr/>
        </p:nvGrpSpPr>
        <p:grpSpPr>
          <a:xfrm>
            <a:off x="7047110" y="3190299"/>
            <a:ext cx="2075919" cy="1994482"/>
            <a:chOff x="7047110" y="3190299"/>
            <a:chExt cx="2075919" cy="199448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5DD9477-BB58-41BD-82F8-03EDDEF6CA3A}"/>
                </a:ext>
              </a:extLst>
            </p:cNvPr>
            <p:cNvSpPr/>
            <p:nvPr/>
          </p:nvSpPr>
          <p:spPr>
            <a:xfrm>
              <a:off x="7454638" y="3190299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F27AFC-DA19-4CF6-B60F-EDD12865CD65}"/>
                </a:ext>
              </a:extLst>
            </p:cNvPr>
            <p:cNvSpPr/>
            <p:nvPr/>
          </p:nvSpPr>
          <p:spPr>
            <a:xfrm>
              <a:off x="7047110" y="4013818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1CB072-D560-4C62-9AA5-EA55667FFC5D}"/>
                </a:ext>
              </a:extLst>
            </p:cNvPr>
            <p:cNvSpPr/>
            <p:nvPr/>
          </p:nvSpPr>
          <p:spPr>
            <a:xfrm>
              <a:off x="7960265" y="4013818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25FA6-5E72-4B08-A0F7-9859344D7447}"/>
                </a:ext>
              </a:extLst>
            </p:cNvPr>
            <p:cNvSpPr/>
            <p:nvPr/>
          </p:nvSpPr>
          <p:spPr>
            <a:xfrm>
              <a:off x="8758617" y="3190299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A4813B-B240-4DF4-BC34-375C680EAB87}"/>
                </a:ext>
              </a:extLst>
            </p:cNvPr>
            <p:cNvSpPr/>
            <p:nvPr/>
          </p:nvSpPr>
          <p:spPr>
            <a:xfrm>
              <a:off x="8779081" y="3980261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A6E840-8149-4F8B-98C8-96539A62B83E}"/>
                </a:ext>
              </a:extLst>
            </p:cNvPr>
            <p:cNvSpPr/>
            <p:nvPr/>
          </p:nvSpPr>
          <p:spPr>
            <a:xfrm>
              <a:off x="7960265" y="4840833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F247B45-00CE-4666-8567-AB31238FE589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7219084" y="3483877"/>
              <a:ext cx="285924" cy="529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027CE0-46BA-4EB1-A575-EAC62767A594}"/>
                </a:ext>
              </a:extLst>
            </p:cNvPr>
            <p:cNvCxnSpPr>
              <a:cxnSpLocks/>
              <a:stCxn id="31" idx="5"/>
              <a:endCxn id="33" idx="1"/>
            </p:cNvCxnSpPr>
            <p:nvPr/>
          </p:nvCxnSpPr>
          <p:spPr>
            <a:xfrm>
              <a:off x="7748216" y="3483877"/>
              <a:ext cx="262419" cy="580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8BB76-755A-4897-95D4-1FD47EBCC15E}"/>
                </a:ext>
              </a:extLst>
            </p:cNvPr>
            <p:cNvCxnSpPr>
              <a:cxnSpLocks/>
              <a:stCxn id="34" idx="4"/>
              <a:endCxn id="35" idx="0"/>
            </p:cNvCxnSpPr>
            <p:nvPr/>
          </p:nvCxnSpPr>
          <p:spPr>
            <a:xfrm>
              <a:off x="8930591" y="3534247"/>
              <a:ext cx="20464" cy="446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22F6EA-8215-49A0-866C-510475B7AF88}"/>
                </a:ext>
              </a:extLst>
            </p:cNvPr>
            <p:cNvCxnSpPr>
              <a:cxnSpLocks/>
              <a:stCxn id="33" idx="4"/>
              <a:endCxn id="36" idx="0"/>
            </p:cNvCxnSpPr>
            <p:nvPr/>
          </p:nvCxnSpPr>
          <p:spPr>
            <a:xfrm>
              <a:off x="8132239" y="4357766"/>
              <a:ext cx="0" cy="483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1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A50-C957-4663-87A7-D39ECA4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E8E75C-B320-4957-8D8C-42960DF7F4FF}"/>
              </a:ext>
            </a:extLst>
          </p:cNvPr>
          <p:cNvGrpSpPr/>
          <p:nvPr/>
        </p:nvGrpSpPr>
        <p:grpSpPr>
          <a:xfrm>
            <a:off x="3826778" y="2365695"/>
            <a:ext cx="2832683" cy="2828489"/>
            <a:chOff x="3826778" y="2365695"/>
            <a:chExt cx="2832683" cy="282848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90D4A3-37FD-4B44-8D08-C399C1E149B3}"/>
                </a:ext>
              </a:extLst>
            </p:cNvPr>
            <p:cNvSpPr/>
            <p:nvPr/>
          </p:nvSpPr>
          <p:spPr>
            <a:xfrm>
              <a:off x="5033394" y="236569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DA8746E-99A9-4288-B911-15E5017A7C6F}"/>
                </a:ext>
              </a:extLst>
            </p:cNvPr>
            <p:cNvSpPr/>
            <p:nvPr/>
          </p:nvSpPr>
          <p:spPr>
            <a:xfrm>
              <a:off x="4439174" y="325702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E5900D-4A3A-47A7-8AA8-928F825B168D}"/>
                </a:ext>
              </a:extLst>
            </p:cNvPr>
            <p:cNvSpPr/>
            <p:nvPr/>
          </p:nvSpPr>
          <p:spPr>
            <a:xfrm>
              <a:off x="5033394" y="3257024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382B2A-84E7-442A-8F87-9B977A444B34}"/>
                </a:ext>
              </a:extLst>
            </p:cNvPr>
            <p:cNvSpPr/>
            <p:nvPr/>
          </p:nvSpPr>
          <p:spPr>
            <a:xfrm>
              <a:off x="5627614" y="323185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B644C42-D8F0-4542-8ACB-24FFC45CCCC2}"/>
                </a:ext>
              </a:extLst>
            </p:cNvPr>
            <p:cNvSpPr/>
            <p:nvPr/>
          </p:nvSpPr>
          <p:spPr>
            <a:xfrm>
              <a:off x="3826778" y="41120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7639C1-55EE-433D-AEBF-CDB1423F57F1}"/>
                </a:ext>
              </a:extLst>
            </p:cNvPr>
            <p:cNvSpPr/>
            <p:nvPr/>
          </p:nvSpPr>
          <p:spPr>
            <a:xfrm>
              <a:off x="4439173" y="41120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711992-162C-4B87-A85B-F340A55841F2}"/>
                </a:ext>
              </a:extLst>
            </p:cNvPr>
            <p:cNvSpPr/>
            <p:nvPr/>
          </p:nvSpPr>
          <p:spPr>
            <a:xfrm>
              <a:off x="5971563" y="4097161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AFBD15-D6F9-4C24-A51F-EC0A86F5F47F}"/>
                </a:ext>
              </a:extLst>
            </p:cNvPr>
            <p:cNvSpPr/>
            <p:nvPr/>
          </p:nvSpPr>
          <p:spPr>
            <a:xfrm>
              <a:off x="5627613" y="485023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AF6B78D-2CE9-4138-9609-429A0F422EA8}"/>
                </a:ext>
              </a:extLst>
            </p:cNvPr>
            <p:cNvSpPr/>
            <p:nvPr/>
          </p:nvSpPr>
          <p:spPr>
            <a:xfrm>
              <a:off x="6315512" y="4850234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DD855-C4FC-4A3E-8C1C-568EAAD4DEE1}"/>
                </a:ext>
              </a:extLst>
            </p:cNvPr>
            <p:cNvCxnSpPr>
              <a:stCxn id="12" idx="3"/>
              <a:endCxn id="39" idx="0"/>
            </p:cNvCxnSpPr>
            <p:nvPr/>
          </p:nvCxnSpPr>
          <p:spPr>
            <a:xfrm flipH="1">
              <a:off x="4611149" y="2659274"/>
              <a:ext cx="472615" cy="597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456172-1C15-49A2-A165-8AD5F6085D89}"/>
                </a:ext>
              </a:extLst>
            </p:cNvPr>
            <p:cNvCxnSpPr>
              <a:cxnSpLocks/>
              <a:stCxn id="12" idx="4"/>
              <a:endCxn id="43" idx="0"/>
            </p:cNvCxnSpPr>
            <p:nvPr/>
          </p:nvCxnSpPr>
          <p:spPr>
            <a:xfrm>
              <a:off x="5205369" y="2709644"/>
              <a:ext cx="0" cy="5473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AA4EC1-B5BE-48A1-B37E-91694BA85502}"/>
                </a:ext>
              </a:extLst>
            </p:cNvPr>
            <p:cNvCxnSpPr>
              <a:cxnSpLocks/>
              <a:stCxn id="12" idx="5"/>
              <a:endCxn id="44" idx="0"/>
            </p:cNvCxnSpPr>
            <p:nvPr/>
          </p:nvCxnSpPr>
          <p:spPr>
            <a:xfrm>
              <a:off x="5326973" y="2659274"/>
              <a:ext cx="472616" cy="572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8496CC4-E8CE-4EC1-993C-304FC4C77888}"/>
                </a:ext>
              </a:extLst>
            </p:cNvPr>
            <p:cNvCxnSpPr>
              <a:cxnSpLocks/>
              <a:stCxn id="45" idx="0"/>
              <a:endCxn id="39" idx="3"/>
            </p:cNvCxnSpPr>
            <p:nvPr/>
          </p:nvCxnSpPr>
          <p:spPr>
            <a:xfrm flipV="1">
              <a:off x="3998753" y="3550604"/>
              <a:ext cx="490791" cy="561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958ECF-9656-4CF1-9227-52E18FF33D87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592218" y="3600973"/>
              <a:ext cx="18930" cy="511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BEF5B4-DC2F-482E-8DEF-CB7818AC6F1B}"/>
                </a:ext>
              </a:extLst>
            </p:cNvPr>
            <p:cNvCxnSpPr>
              <a:cxnSpLocks/>
              <a:stCxn id="44" idx="5"/>
              <a:endCxn id="47" idx="0"/>
            </p:cNvCxnSpPr>
            <p:nvPr/>
          </p:nvCxnSpPr>
          <p:spPr>
            <a:xfrm>
              <a:off x="5921193" y="3525436"/>
              <a:ext cx="222345" cy="571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FCD310-6890-4621-8288-3C883A4B0A20}"/>
                </a:ext>
              </a:extLst>
            </p:cNvPr>
            <p:cNvCxnSpPr>
              <a:cxnSpLocks/>
              <a:stCxn id="47" idx="3"/>
              <a:endCxn id="48" idx="0"/>
            </p:cNvCxnSpPr>
            <p:nvPr/>
          </p:nvCxnSpPr>
          <p:spPr>
            <a:xfrm flipH="1">
              <a:off x="5799588" y="4390740"/>
              <a:ext cx="222345" cy="459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CC61A3-5059-456C-83E7-D450571A3E54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6265142" y="4390740"/>
              <a:ext cx="222345" cy="459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1A85B69-B626-4907-867A-A0E428BE3A01}"/>
              </a:ext>
            </a:extLst>
          </p:cNvPr>
          <p:cNvSpPr txBox="1"/>
          <p:nvPr/>
        </p:nvSpPr>
        <p:spPr>
          <a:xfrm>
            <a:off x="5423426" y="2307724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D604B4-DFCD-4A64-94AE-0862AC05201B}"/>
              </a:ext>
            </a:extLst>
          </p:cNvPr>
          <p:cNvSpPr txBox="1"/>
          <p:nvPr/>
        </p:nvSpPr>
        <p:spPr>
          <a:xfrm>
            <a:off x="6730696" y="483754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B5770-76AD-486B-9E50-E9F854621FC2}"/>
              </a:ext>
            </a:extLst>
          </p:cNvPr>
          <p:cNvSpPr txBox="1"/>
          <p:nvPr/>
        </p:nvSpPr>
        <p:spPr>
          <a:xfrm>
            <a:off x="6021933" y="3193981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NODE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D434DE-F038-4B19-8BD8-89D86C08787B}"/>
              </a:ext>
            </a:extLst>
          </p:cNvPr>
          <p:cNvSpPr txBox="1"/>
          <p:nvPr/>
        </p:nvSpPr>
        <p:spPr>
          <a:xfrm>
            <a:off x="4996861" y="483754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023BE5-83D2-4B78-8A95-DDA43A040AFD}"/>
              </a:ext>
            </a:extLst>
          </p:cNvPr>
          <p:cNvSpPr txBox="1"/>
          <p:nvPr/>
        </p:nvSpPr>
        <p:spPr>
          <a:xfrm>
            <a:off x="3187322" y="411953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8E0DF9-8C8B-4AB3-98EA-9BC922938BBF}"/>
              </a:ext>
            </a:extLst>
          </p:cNvPr>
          <p:cNvSpPr txBox="1"/>
          <p:nvPr/>
        </p:nvSpPr>
        <p:spPr>
          <a:xfrm>
            <a:off x="4847456" y="411931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F3598D-6C2F-47AC-9D8A-B45C6CE5373E}"/>
              </a:ext>
            </a:extLst>
          </p:cNvPr>
          <p:cNvSpPr txBox="1"/>
          <p:nvPr/>
        </p:nvSpPr>
        <p:spPr>
          <a:xfrm>
            <a:off x="6315512" y="408446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NODE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690460C-F2D7-4D4A-8627-0FBCC6145046}"/>
              </a:ext>
            </a:extLst>
          </p:cNvPr>
          <p:cNvGrpSpPr/>
          <p:nvPr/>
        </p:nvGrpSpPr>
        <p:grpSpPr>
          <a:xfrm>
            <a:off x="8412480" y="2307724"/>
            <a:ext cx="2935109" cy="2886459"/>
            <a:chOff x="8412480" y="2307724"/>
            <a:chExt cx="2935109" cy="2886459"/>
          </a:xfrm>
        </p:grpSpPr>
        <p:sp>
          <p:nvSpPr>
            <p:cNvPr id="71" name="Arrow: Down 70">
              <a:extLst>
                <a:ext uri="{FF2B5EF4-FFF2-40B4-BE49-F238E27FC236}">
                  <a16:creationId xmlns:a16="http://schemas.microsoft.com/office/drawing/2014/main" id="{117A355D-FC40-40B5-B552-CEA9A8498689}"/>
                </a:ext>
              </a:extLst>
            </p:cNvPr>
            <p:cNvSpPr/>
            <p:nvPr/>
          </p:nvSpPr>
          <p:spPr>
            <a:xfrm>
              <a:off x="8412480" y="2307724"/>
              <a:ext cx="322217" cy="28864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C93FD5-AC7E-49B8-8372-7E42873029F1}"/>
                </a:ext>
              </a:extLst>
            </p:cNvPr>
            <p:cNvSpPr txBox="1"/>
            <p:nvPr/>
          </p:nvSpPr>
          <p:spPr>
            <a:xfrm>
              <a:off x="8804367" y="2677056"/>
              <a:ext cx="25432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Depth of a node is length of path from root to that node.</a:t>
              </a:r>
            </a:p>
            <a:p>
              <a:endParaRPr lang="en-US" dirty="0"/>
            </a:p>
            <a:p>
              <a:r>
                <a:rPr lang="en-US" dirty="0"/>
                <a:t>Height of tree is maximum depth of any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B10A-0BBE-4147-8697-8173E0DB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F396-BBA9-4C7F-8607-1F97893F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 - Each node has AT MOST two children</a:t>
            </a:r>
          </a:p>
          <a:p>
            <a:r>
              <a:rPr lang="en-US" dirty="0"/>
              <a:t>Full Binary Tree – All internal nodes have EXACTLY 2 children and all leaves are same depth</a:t>
            </a:r>
          </a:p>
          <a:p>
            <a:r>
              <a:rPr lang="en-US" dirty="0"/>
              <a:t>Complete Binary Tree – Last level might not be filled but all nodes are as far left as possible</a:t>
            </a:r>
          </a:p>
        </p:txBody>
      </p:sp>
    </p:spTree>
    <p:extLst>
      <p:ext uri="{BB962C8B-B14F-4D97-AF65-F5344CB8AC3E}">
        <p14:creationId xmlns:p14="http://schemas.microsoft.com/office/powerpoint/2010/main" val="29178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4ADE-FB42-4B6A-A4C9-9D34AD69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47081-FD03-4126-827C-BC157AE1A93B}"/>
              </a:ext>
            </a:extLst>
          </p:cNvPr>
          <p:cNvGrpSpPr/>
          <p:nvPr/>
        </p:nvGrpSpPr>
        <p:grpSpPr>
          <a:xfrm>
            <a:off x="1353544" y="2513741"/>
            <a:ext cx="2832683" cy="2828489"/>
            <a:chOff x="3826778" y="2365695"/>
            <a:chExt cx="2832683" cy="282848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0517C8-CC77-429D-9B51-9C17668C7A1C}"/>
                </a:ext>
              </a:extLst>
            </p:cNvPr>
            <p:cNvSpPr/>
            <p:nvPr/>
          </p:nvSpPr>
          <p:spPr>
            <a:xfrm>
              <a:off x="5033394" y="236569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4C4982-1104-430C-A04E-73F2BAE36E32}"/>
                </a:ext>
              </a:extLst>
            </p:cNvPr>
            <p:cNvSpPr/>
            <p:nvPr/>
          </p:nvSpPr>
          <p:spPr>
            <a:xfrm>
              <a:off x="4439174" y="325702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CD3920-8593-467F-8251-7B5687D37CDA}"/>
                </a:ext>
              </a:extLst>
            </p:cNvPr>
            <p:cNvSpPr/>
            <p:nvPr/>
          </p:nvSpPr>
          <p:spPr>
            <a:xfrm>
              <a:off x="5627614" y="323185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C2DAB0-E338-4E09-AA39-A71935CB0F80}"/>
                </a:ext>
              </a:extLst>
            </p:cNvPr>
            <p:cNvSpPr/>
            <p:nvPr/>
          </p:nvSpPr>
          <p:spPr>
            <a:xfrm>
              <a:off x="3826778" y="41120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7DBE29-9601-4C6A-9D6D-84AABD76C017}"/>
                </a:ext>
              </a:extLst>
            </p:cNvPr>
            <p:cNvSpPr/>
            <p:nvPr/>
          </p:nvSpPr>
          <p:spPr>
            <a:xfrm>
              <a:off x="4439173" y="41120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3F6FF5-A66A-420C-B2F7-A3D23D61B91B}"/>
                </a:ext>
              </a:extLst>
            </p:cNvPr>
            <p:cNvSpPr/>
            <p:nvPr/>
          </p:nvSpPr>
          <p:spPr>
            <a:xfrm>
              <a:off x="5971563" y="4097161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A56C12-93F2-482F-8C2F-21245B471607}"/>
                </a:ext>
              </a:extLst>
            </p:cNvPr>
            <p:cNvSpPr/>
            <p:nvPr/>
          </p:nvSpPr>
          <p:spPr>
            <a:xfrm>
              <a:off x="5627613" y="485023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F70667-F8B8-42AC-B6F3-4F098EE56192}"/>
                </a:ext>
              </a:extLst>
            </p:cNvPr>
            <p:cNvSpPr/>
            <p:nvPr/>
          </p:nvSpPr>
          <p:spPr>
            <a:xfrm>
              <a:off x="6315512" y="4850234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A75116-9F08-4ADB-B8E7-4ADD83398D2E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4611149" y="2659274"/>
              <a:ext cx="472615" cy="597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E6C3B3-F3CF-48D2-B31C-8A0DB9FABFB2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5326973" y="2659274"/>
              <a:ext cx="472616" cy="572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5E0244-2BFC-465B-8A3F-F38AB3D1F066}"/>
                </a:ext>
              </a:extLst>
            </p:cNvPr>
            <p:cNvCxnSpPr>
              <a:cxnSpLocks/>
              <a:stCxn id="9" idx="0"/>
              <a:endCxn id="6" idx="3"/>
            </p:cNvCxnSpPr>
            <p:nvPr/>
          </p:nvCxnSpPr>
          <p:spPr>
            <a:xfrm flipV="1">
              <a:off x="3998753" y="3550604"/>
              <a:ext cx="490791" cy="561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EACE6B-87F0-43CB-B5DE-04045CAAE77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592218" y="3600973"/>
              <a:ext cx="18930" cy="511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22E6BD-8C1F-4FFF-9341-FE8390FB23AB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5921193" y="3525436"/>
              <a:ext cx="222345" cy="571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4D2075-E1CE-4ACB-A007-D7C4362E20CB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5799588" y="4390740"/>
              <a:ext cx="222345" cy="459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49D02F-F901-4614-BAE7-6DDB68DF1F87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6265142" y="4390740"/>
              <a:ext cx="222345" cy="459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D6EA6EE-4C21-4B43-9E61-643FC5B28D1D}"/>
              </a:ext>
            </a:extLst>
          </p:cNvPr>
          <p:cNvGrpSpPr/>
          <p:nvPr/>
        </p:nvGrpSpPr>
        <p:grpSpPr>
          <a:xfrm>
            <a:off x="4686770" y="2501355"/>
            <a:ext cx="3257082" cy="2830103"/>
            <a:chOff x="4686770" y="2501355"/>
            <a:chExt cx="3257082" cy="283010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15EBAE-1F31-4DC7-91C1-214AA3D5A18D}"/>
                </a:ext>
              </a:extLst>
            </p:cNvPr>
            <p:cNvSpPr/>
            <p:nvPr/>
          </p:nvSpPr>
          <p:spPr>
            <a:xfrm>
              <a:off x="6094412" y="250135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5FA94E-2BC1-46F0-A0B2-04A591B61DD3}"/>
                </a:ext>
              </a:extLst>
            </p:cNvPr>
            <p:cNvSpPr/>
            <p:nvPr/>
          </p:nvSpPr>
          <p:spPr>
            <a:xfrm>
              <a:off x="5299165" y="3399158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80FD0B-B1E1-4366-99F9-4844C173F8D3}"/>
                </a:ext>
              </a:extLst>
            </p:cNvPr>
            <p:cNvSpPr/>
            <p:nvPr/>
          </p:nvSpPr>
          <p:spPr>
            <a:xfrm>
              <a:off x="6912933" y="33799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8DAB10-CB70-4680-A46C-FD3D5C05D1EF}"/>
                </a:ext>
              </a:extLst>
            </p:cNvPr>
            <p:cNvSpPr/>
            <p:nvPr/>
          </p:nvSpPr>
          <p:spPr>
            <a:xfrm>
              <a:off x="4941138" y="423929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BFA27A-D0EC-494E-A797-10A9C3F5A0DA}"/>
                </a:ext>
              </a:extLst>
            </p:cNvPr>
            <p:cNvSpPr/>
            <p:nvPr/>
          </p:nvSpPr>
          <p:spPr>
            <a:xfrm>
              <a:off x="5653978" y="423929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4EE8179-3BE5-4D8B-B054-A33B1182C297}"/>
                </a:ext>
              </a:extLst>
            </p:cNvPr>
            <p:cNvCxnSpPr>
              <a:cxnSpLocks/>
              <a:stCxn id="23" idx="3"/>
              <a:endCxn id="24" idx="0"/>
            </p:cNvCxnSpPr>
            <p:nvPr/>
          </p:nvCxnSpPr>
          <p:spPr>
            <a:xfrm flipH="1">
              <a:off x="5471140" y="2794934"/>
              <a:ext cx="673642" cy="604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E5D015-0E3C-4B91-86F4-620D5E34B4E4}"/>
                </a:ext>
              </a:extLst>
            </p:cNvPr>
            <p:cNvCxnSpPr>
              <a:cxnSpLocks/>
              <a:stCxn id="23" idx="5"/>
              <a:endCxn id="25" idx="0"/>
            </p:cNvCxnSpPr>
            <p:nvPr/>
          </p:nvCxnSpPr>
          <p:spPr>
            <a:xfrm>
              <a:off x="6387991" y="2794934"/>
              <a:ext cx="696917" cy="584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3EBF26-8913-4364-A24C-7214E7E13985}"/>
                </a:ext>
              </a:extLst>
            </p:cNvPr>
            <p:cNvCxnSpPr>
              <a:cxnSpLocks/>
              <a:stCxn id="26" idx="0"/>
              <a:endCxn id="24" idx="4"/>
            </p:cNvCxnSpPr>
            <p:nvPr/>
          </p:nvCxnSpPr>
          <p:spPr>
            <a:xfrm flipV="1">
              <a:off x="5113113" y="3743107"/>
              <a:ext cx="358027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0FF50E-4A35-43A8-BB78-745A6BF83A69}"/>
                </a:ext>
              </a:extLst>
            </p:cNvPr>
            <p:cNvCxnSpPr>
              <a:cxnSpLocks/>
              <a:stCxn id="24" idx="4"/>
              <a:endCxn id="27" idx="0"/>
            </p:cNvCxnSpPr>
            <p:nvPr/>
          </p:nvCxnSpPr>
          <p:spPr>
            <a:xfrm>
              <a:off x="5471140" y="3743107"/>
              <a:ext cx="354813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C35507-F771-43C8-80B9-1CF2293B5E1C}"/>
                </a:ext>
              </a:extLst>
            </p:cNvPr>
            <p:cNvSpPr/>
            <p:nvPr/>
          </p:nvSpPr>
          <p:spPr>
            <a:xfrm>
              <a:off x="4686770" y="4987509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CBCF80F-0967-44A9-BB86-8002386F4EF5}"/>
                </a:ext>
              </a:extLst>
            </p:cNvPr>
            <p:cNvSpPr/>
            <p:nvPr/>
          </p:nvSpPr>
          <p:spPr>
            <a:xfrm>
              <a:off x="5094101" y="4987509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CA69669-141B-47B7-BB26-3499CECD59F5}"/>
                </a:ext>
              </a:extLst>
            </p:cNvPr>
            <p:cNvCxnSpPr>
              <a:cxnSpLocks/>
              <a:stCxn id="55" idx="0"/>
              <a:endCxn id="26" idx="4"/>
            </p:cNvCxnSpPr>
            <p:nvPr/>
          </p:nvCxnSpPr>
          <p:spPr>
            <a:xfrm flipV="1">
              <a:off x="4858745" y="4583242"/>
              <a:ext cx="254368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B3AF966-67FD-416B-8669-9B4F09FDC7FF}"/>
                </a:ext>
              </a:extLst>
            </p:cNvPr>
            <p:cNvCxnSpPr>
              <a:cxnSpLocks/>
              <a:stCxn id="56" idx="0"/>
              <a:endCxn id="26" idx="4"/>
            </p:cNvCxnSpPr>
            <p:nvPr/>
          </p:nvCxnSpPr>
          <p:spPr>
            <a:xfrm flipH="1" flipV="1">
              <a:off x="5113113" y="4583242"/>
              <a:ext cx="152963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FE86D33-7D47-4FED-8CFD-821DA9BEDCD5}"/>
                </a:ext>
              </a:extLst>
            </p:cNvPr>
            <p:cNvSpPr/>
            <p:nvPr/>
          </p:nvSpPr>
          <p:spPr>
            <a:xfrm>
              <a:off x="5461357" y="4974478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FBCA8C-C048-467A-A2C5-799CCB40D5F2}"/>
                </a:ext>
              </a:extLst>
            </p:cNvPr>
            <p:cNvSpPr/>
            <p:nvPr/>
          </p:nvSpPr>
          <p:spPr>
            <a:xfrm>
              <a:off x="5973547" y="4967676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976773-605E-4C10-B7BD-FBE1DAAC73CA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5633332" y="4585054"/>
              <a:ext cx="195281" cy="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B7B308B-FFE2-4CF4-B6DD-F9B8256694B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5828613" y="4585054"/>
              <a:ext cx="316909" cy="382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7096A06-9359-4614-A8FA-654E60B809A2}"/>
                </a:ext>
              </a:extLst>
            </p:cNvPr>
            <p:cNvSpPr/>
            <p:nvPr/>
          </p:nvSpPr>
          <p:spPr>
            <a:xfrm>
              <a:off x="6567494" y="421298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876650C-9A97-44C3-B9C4-093BA570BF6C}"/>
                </a:ext>
              </a:extLst>
            </p:cNvPr>
            <p:cNvSpPr/>
            <p:nvPr/>
          </p:nvSpPr>
          <p:spPr>
            <a:xfrm>
              <a:off x="7280334" y="421298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7EFAD3B-81F8-460D-BD90-1115CC0661A3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V="1">
              <a:off x="6739469" y="3716801"/>
              <a:ext cx="358027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49038C-CF7E-4C4B-9364-39F119A8B409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7097496" y="3716801"/>
              <a:ext cx="354813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F78A7EC-BB03-4EC4-8441-FFD69FECB5CF}"/>
                </a:ext>
              </a:extLst>
            </p:cNvPr>
            <p:cNvSpPr/>
            <p:nvPr/>
          </p:nvSpPr>
          <p:spPr>
            <a:xfrm>
              <a:off x="6313126" y="49612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16064F-0A77-4A80-9A0F-F004E4A5DCF1}"/>
                </a:ext>
              </a:extLst>
            </p:cNvPr>
            <p:cNvSpPr/>
            <p:nvPr/>
          </p:nvSpPr>
          <p:spPr>
            <a:xfrm>
              <a:off x="6720457" y="49612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6BC487C-6C59-4B9D-83C6-40B4E52F7160}"/>
                </a:ext>
              </a:extLst>
            </p:cNvPr>
            <p:cNvCxnSpPr>
              <a:cxnSpLocks/>
              <a:stCxn id="96" idx="0"/>
              <a:endCxn id="92" idx="4"/>
            </p:cNvCxnSpPr>
            <p:nvPr/>
          </p:nvCxnSpPr>
          <p:spPr>
            <a:xfrm flipV="1">
              <a:off x="6485101" y="4556936"/>
              <a:ext cx="254368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3A8111-FD8D-4B57-B148-678B5B69483B}"/>
                </a:ext>
              </a:extLst>
            </p:cNvPr>
            <p:cNvCxnSpPr>
              <a:cxnSpLocks/>
              <a:stCxn id="97" idx="0"/>
              <a:endCxn id="92" idx="4"/>
            </p:cNvCxnSpPr>
            <p:nvPr/>
          </p:nvCxnSpPr>
          <p:spPr>
            <a:xfrm flipH="1" flipV="1">
              <a:off x="6739469" y="4556936"/>
              <a:ext cx="152963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236BD2B-66FB-4E3D-8A87-8E01100A5DC5}"/>
                </a:ext>
              </a:extLst>
            </p:cNvPr>
            <p:cNvSpPr/>
            <p:nvPr/>
          </p:nvSpPr>
          <p:spPr>
            <a:xfrm>
              <a:off x="7087713" y="4948172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8905695-AEC9-48E6-BB52-E7B0FE889FDB}"/>
                </a:ext>
              </a:extLst>
            </p:cNvPr>
            <p:cNvSpPr/>
            <p:nvPr/>
          </p:nvSpPr>
          <p:spPr>
            <a:xfrm>
              <a:off x="7599903" y="4941370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EA838F-B2DC-4B10-B483-93DA0D0A9844}"/>
                </a:ext>
              </a:extLst>
            </p:cNvPr>
            <p:cNvCxnSpPr>
              <a:cxnSpLocks/>
              <a:stCxn id="100" idx="0"/>
            </p:cNvCxnSpPr>
            <p:nvPr/>
          </p:nvCxnSpPr>
          <p:spPr>
            <a:xfrm flipV="1">
              <a:off x="7259688" y="4558748"/>
              <a:ext cx="195281" cy="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FD4297-904F-403E-9FDD-EE377FD8FC9F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7454969" y="4558748"/>
              <a:ext cx="316909" cy="382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665B288-9366-4B2F-8778-CD07866C4E88}"/>
              </a:ext>
            </a:extLst>
          </p:cNvPr>
          <p:cNvGrpSpPr/>
          <p:nvPr/>
        </p:nvGrpSpPr>
        <p:grpSpPr>
          <a:xfrm>
            <a:off x="8088786" y="2462018"/>
            <a:ext cx="2937513" cy="2830103"/>
            <a:chOff x="4686770" y="2501355"/>
            <a:chExt cx="2937513" cy="283010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BC01A-2D85-4CD5-9599-0AC0CBEC2E90}"/>
                </a:ext>
              </a:extLst>
            </p:cNvPr>
            <p:cNvSpPr/>
            <p:nvPr/>
          </p:nvSpPr>
          <p:spPr>
            <a:xfrm>
              <a:off x="6094412" y="250135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97EA9C8-9C66-4A98-84E7-20BCFF01691F}"/>
                </a:ext>
              </a:extLst>
            </p:cNvPr>
            <p:cNvSpPr/>
            <p:nvPr/>
          </p:nvSpPr>
          <p:spPr>
            <a:xfrm>
              <a:off x="5299165" y="3399158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015AE3C-8105-4CB2-ABA4-E19FF3E43BF5}"/>
                </a:ext>
              </a:extLst>
            </p:cNvPr>
            <p:cNvSpPr/>
            <p:nvPr/>
          </p:nvSpPr>
          <p:spPr>
            <a:xfrm>
              <a:off x="6912933" y="33799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0839E86-B923-41E9-9953-136167981ACC}"/>
                </a:ext>
              </a:extLst>
            </p:cNvPr>
            <p:cNvSpPr/>
            <p:nvPr/>
          </p:nvSpPr>
          <p:spPr>
            <a:xfrm>
              <a:off x="4941138" y="423929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15EFBF4-7E00-4BB1-8F76-D93165F1437D}"/>
                </a:ext>
              </a:extLst>
            </p:cNvPr>
            <p:cNvSpPr/>
            <p:nvPr/>
          </p:nvSpPr>
          <p:spPr>
            <a:xfrm>
              <a:off x="5653978" y="423929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2CB20F3-346C-4A33-9E79-F130D6471AAF}"/>
                </a:ext>
              </a:extLst>
            </p:cNvPr>
            <p:cNvCxnSpPr>
              <a:cxnSpLocks/>
              <a:stCxn id="109" idx="3"/>
              <a:endCxn id="110" idx="0"/>
            </p:cNvCxnSpPr>
            <p:nvPr/>
          </p:nvCxnSpPr>
          <p:spPr>
            <a:xfrm flipH="1">
              <a:off x="5471140" y="2794934"/>
              <a:ext cx="673642" cy="604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DF7FF66-10B6-4D5B-9B95-4CE1E0515387}"/>
                </a:ext>
              </a:extLst>
            </p:cNvPr>
            <p:cNvCxnSpPr>
              <a:cxnSpLocks/>
              <a:stCxn id="109" idx="5"/>
              <a:endCxn id="111" idx="0"/>
            </p:cNvCxnSpPr>
            <p:nvPr/>
          </p:nvCxnSpPr>
          <p:spPr>
            <a:xfrm>
              <a:off x="6387991" y="2794934"/>
              <a:ext cx="696917" cy="584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02D4604-1B0B-4198-AA14-7DB4F9B12E70}"/>
                </a:ext>
              </a:extLst>
            </p:cNvPr>
            <p:cNvCxnSpPr>
              <a:cxnSpLocks/>
              <a:stCxn id="112" idx="0"/>
              <a:endCxn id="110" idx="4"/>
            </p:cNvCxnSpPr>
            <p:nvPr/>
          </p:nvCxnSpPr>
          <p:spPr>
            <a:xfrm flipV="1">
              <a:off x="5113113" y="3743107"/>
              <a:ext cx="358027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E6705C0-3FEB-44C1-95E8-17676713400A}"/>
                </a:ext>
              </a:extLst>
            </p:cNvPr>
            <p:cNvCxnSpPr>
              <a:cxnSpLocks/>
              <a:stCxn id="110" idx="4"/>
              <a:endCxn id="113" idx="0"/>
            </p:cNvCxnSpPr>
            <p:nvPr/>
          </p:nvCxnSpPr>
          <p:spPr>
            <a:xfrm>
              <a:off x="5471140" y="3743107"/>
              <a:ext cx="354813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CD4902D-587B-47A5-8610-28D907310DCC}"/>
                </a:ext>
              </a:extLst>
            </p:cNvPr>
            <p:cNvSpPr/>
            <p:nvPr/>
          </p:nvSpPr>
          <p:spPr>
            <a:xfrm>
              <a:off x="4686770" y="4987509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3E85E0C-0CC6-4487-BB58-073CD62AAB3C}"/>
                </a:ext>
              </a:extLst>
            </p:cNvPr>
            <p:cNvSpPr/>
            <p:nvPr/>
          </p:nvSpPr>
          <p:spPr>
            <a:xfrm>
              <a:off x="5094101" y="4987509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1F6F8AD-73BD-4CA6-9BFA-E3C782F74CE5}"/>
                </a:ext>
              </a:extLst>
            </p:cNvPr>
            <p:cNvCxnSpPr>
              <a:cxnSpLocks/>
              <a:stCxn id="118" idx="0"/>
              <a:endCxn id="112" idx="4"/>
            </p:cNvCxnSpPr>
            <p:nvPr/>
          </p:nvCxnSpPr>
          <p:spPr>
            <a:xfrm flipV="1">
              <a:off x="4858745" y="4583242"/>
              <a:ext cx="254368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7243449-B1FE-47DE-A29C-87318C6C0581}"/>
                </a:ext>
              </a:extLst>
            </p:cNvPr>
            <p:cNvCxnSpPr>
              <a:cxnSpLocks/>
              <a:stCxn id="119" idx="0"/>
              <a:endCxn id="112" idx="4"/>
            </p:cNvCxnSpPr>
            <p:nvPr/>
          </p:nvCxnSpPr>
          <p:spPr>
            <a:xfrm flipH="1" flipV="1">
              <a:off x="5113113" y="4583242"/>
              <a:ext cx="152963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1704D53-3339-4BCA-9204-6AEAD9B84A6F}"/>
                </a:ext>
              </a:extLst>
            </p:cNvPr>
            <p:cNvSpPr/>
            <p:nvPr/>
          </p:nvSpPr>
          <p:spPr>
            <a:xfrm>
              <a:off x="5461357" y="4974478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540CA0B-F705-43CF-8C6F-18758AA1B079}"/>
                </a:ext>
              </a:extLst>
            </p:cNvPr>
            <p:cNvSpPr/>
            <p:nvPr/>
          </p:nvSpPr>
          <p:spPr>
            <a:xfrm>
              <a:off x="5973547" y="4967676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D25F7AB-71A6-4E11-9642-288CB08CE0E9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 flipV="1">
              <a:off x="5633332" y="4585054"/>
              <a:ext cx="195281" cy="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1F1DC7B-8993-45B2-8D42-48FB7B3E4E73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 flipH="1" flipV="1">
              <a:off x="5828613" y="4585054"/>
              <a:ext cx="316909" cy="382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7497F85-81FD-4B58-B179-BD300E2049C6}"/>
                </a:ext>
              </a:extLst>
            </p:cNvPr>
            <p:cNvSpPr/>
            <p:nvPr/>
          </p:nvSpPr>
          <p:spPr>
            <a:xfrm>
              <a:off x="6567494" y="421298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5D6AFB5-5508-4DFA-8A0D-DC80F45F862F}"/>
                </a:ext>
              </a:extLst>
            </p:cNvPr>
            <p:cNvSpPr/>
            <p:nvPr/>
          </p:nvSpPr>
          <p:spPr>
            <a:xfrm>
              <a:off x="7280334" y="421298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8D050B2-392B-4196-8576-C770177E2207}"/>
                </a:ext>
              </a:extLst>
            </p:cNvPr>
            <p:cNvCxnSpPr>
              <a:cxnSpLocks/>
              <a:stCxn id="126" idx="0"/>
            </p:cNvCxnSpPr>
            <p:nvPr/>
          </p:nvCxnSpPr>
          <p:spPr>
            <a:xfrm flipV="1">
              <a:off x="6739469" y="3716801"/>
              <a:ext cx="358027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8AA21A5-7F24-4376-B10C-FAB0D6EB3F27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7097496" y="3716801"/>
              <a:ext cx="354813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5CFADBD-A89D-48D0-802E-BFB559FD29C1}"/>
                </a:ext>
              </a:extLst>
            </p:cNvPr>
            <p:cNvSpPr/>
            <p:nvPr/>
          </p:nvSpPr>
          <p:spPr>
            <a:xfrm>
              <a:off x="6313126" y="49612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ABCEDAA-6589-4A88-8107-3594B43C12DF}"/>
                </a:ext>
              </a:extLst>
            </p:cNvPr>
            <p:cNvCxnSpPr>
              <a:cxnSpLocks/>
              <a:stCxn id="130" idx="0"/>
              <a:endCxn id="126" idx="4"/>
            </p:cNvCxnSpPr>
            <p:nvPr/>
          </p:nvCxnSpPr>
          <p:spPr>
            <a:xfrm flipV="1">
              <a:off x="6485101" y="4556936"/>
              <a:ext cx="254368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75510AD-85DB-4F2C-AE3E-2FB93E9C05A8}"/>
              </a:ext>
            </a:extLst>
          </p:cNvPr>
          <p:cNvSpPr txBox="1"/>
          <p:nvPr/>
        </p:nvSpPr>
        <p:spPr>
          <a:xfrm>
            <a:off x="1854926" y="5808617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7D2354-0499-46B6-A394-020B44AA2CE7}"/>
              </a:ext>
            </a:extLst>
          </p:cNvPr>
          <p:cNvSpPr txBox="1"/>
          <p:nvPr/>
        </p:nvSpPr>
        <p:spPr>
          <a:xfrm>
            <a:off x="5681865" y="5808617"/>
            <a:ext cx="160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Binary Tree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B483E04-2A4A-4BB0-82D0-825747BBE036}"/>
              </a:ext>
            </a:extLst>
          </p:cNvPr>
          <p:cNvSpPr txBox="1"/>
          <p:nvPr/>
        </p:nvSpPr>
        <p:spPr>
          <a:xfrm>
            <a:off x="8626670" y="584264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Binary Tree</a:t>
            </a:r>
          </a:p>
        </p:txBody>
      </p:sp>
    </p:spTree>
    <p:extLst>
      <p:ext uri="{BB962C8B-B14F-4D97-AF65-F5344CB8AC3E}">
        <p14:creationId xmlns:p14="http://schemas.microsoft.com/office/powerpoint/2010/main" val="1349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F4C-DDCB-432D-B197-168F1DB6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88ED-E6C2-4FFA-9876-41CC1A92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212874" cy="519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Left Child-Right Child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B8C80-F66D-4261-97B8-2BC214B42365}"/>
              </a:ext>
            </a:extLst>
          </p:cNvPr>
          <p:cNvGrpSpPr/>
          <p:nvPr/>
        </p:nvGrpSpPr>
        <p:grpSpPr>
          <a:xfrm>
            <a:off x="6829078" y="2475229"/>
            <a:ext cx="3257082" cy="2830103"/>
            <a:chOff x="4686770" y="2501355"/>
            <a:chExt cx="3257082" cy="28301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B0FEF2-2330-4F4C-BCD1-29FAB701EE8A}"/>
                </a:ext>
              </a:extLst>
            </p:cNvPr>
            <p:cNvSpPr/>
            <p:nvPr/>
          </p:nvSpPr>
          <p:spPr>
            <a:xfrm>
              <a:off x="6094412" y="250135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6EBAE5-8650-4438-9DE3-93B0003EF914}"/>
                </a:ext>
              </a:extLst>
            </p:cNvPr>
            <p:cNvSpPr/>
            <p:nvPr/>
          </p:nvSpPr>
          <p:spPr>
            <a:xfrm>
              <a:off x="5299165" y="3399158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90B734-1D2D-4995-A86F-6263F695D64C}"/>
                </a:ext>
              </a:extLst>
            </p:cNvPr>
            <p:cNvSpPr/>
            <p:nvPr/>
          </p:nvSpPr>
          <p:spPr>
            <a:xfrm>
              <a:off x="6912933" y="33799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3B434B-F989-4728-B977-1EB6EE1F9102}"/>
                </a:ext>
              </a:extLst>
            </p:cNvPr>
            <p:cNvSpPr/>
            <p:nvPr/>
          </p:nvSpPr>
          <p:spPr>
            <a:xfrm>
              <a:off x="4941138" y="423929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106D20-D2DC-46D9-BBB3-5471B3BF8679}"/>
                </a:ext>
              </a:extLst>
            </p:cNvPr>
            <p:cNvSpPr/>
            <p:nvPr/>
          </p:nvSpPr>
          <p:spPr>
            <a:xfrm>
              <a:off x="5653978" y="423929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1603C5-38C0-4960-88D3-FEB57B3F1ABE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5471140" y="2794934"/>
              <a:ext cx="673642" cy="604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C704F6-06A8-4A34-AB88-BC989BB58D4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6387991" y="2794934"/>
              <a:ext cx="696917" cy="584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68AD9D-9674-4A05-9815-1B959BFA10E4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5113113" y="3743107"/>
              <a:ext cx="358027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F233BF-54ED-484D-B500-BB420457E969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5471140" y="3743107"/>
              <a:ext cx="354813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185B20-AA4D-4BD1-B123-C5A9AA15A2E3}"/>
                </a:ext>
              </a:extLst>
            </p:cNvPr>
            <p:cNvSpPr/>
            <p:nvPr/>
          </p:nvSpPr>
          <p:spPr>
            <a:xfrm>
              <a:off x="4686770" y="4987509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4B0210-6938-4857-B988-103B48F44A6C}"/>
                </a:ext>
              </a:extLst>
            </p:cNvPr>
            <p:cNvSpPr/>
            <p:nvPr/>
          </p:nvSpPr>
          <p:spPr>
            <a:xfrm>
              <a:off x="5094101" y="4987509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7D08AC-0BA5-4496-80D5-7BE9CC38F47B}"/>
                </a:ext>
              </a:extLst>
            </p:cNvPr>
            <p:cNvCxnSpPr>
              <a:cxnSpLocks/>
              <a:stCxn id="14" idx="0"/>
              <a:endCxn id="8" idx="4"/>
            </p:cNvCxnSpPr>
            <p:nvPr/>
          </p:nvCxnSpPr>
          <p:spPr>
            <a:xfrm flipV="1">
              <a:off x="4858745" y="4583242"/>
              <a:ext cx="254368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86AD5C-9024-4C6D-93AE-2FC3F77CBA34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flipH="1" flipV="1">
              <a:off x="5113113" y="4583242"/>
              <a:ext cx="152963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F3A1B9-7210-4B66-9CB8-C9C07C2DE8D8}"/>
                </a:ext>
              </a:extLst>
            </p:cNvPr>
            <p:cNvSpPr/>
            <p:nvPr/>
          </p:nvSpPr>
          <p:spPr>
            <a:xfrm>
              <a:off x="5461357" y="4974478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14C1E19-B32D-4E9E-82BC-535365B86C92}"/>
                </a:ext>
              </a:extLst>
            </p:cNvPr>
            <p:cNvSpPr/>
            <p:nvPr/>
          </p:nvSpPr>
          <p:spPr>
            <a:xfrm>
              <a:off x="5973547" y="4967676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AD9E41-2E61-4E33-9D3F-8F4BA299195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5633332" y="4585054"/>
              <a:ext cx="195281" cy="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720DFF-507D-472B-8DF9-768393ADF881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828613" y="4585054"/>
              <a:ext cx="316909" cy="382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BA8E40-22C6-4CB0-94A8-E8F607B82D44}"/>
                </a:ext>
              </a:extLst>
            </p:cNvPr>
            <p:cNvSpPr/>
            <p:nvPr/>
          </p:nvSpPr>
          <p:spPr>
            <a:xfrm>
              <a:off x="6567494" y="421298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FA2FD7-EFF5-4668-923A-B20DBEAA0AED}"/>
                </a:ext>
              </a:extLst>
            </p:cNvPr>
            <p:cNvSpPr/>
            <p:nvPr/>
          </p:nvSpPr>
          <p:spPr>
            <a:xfrm>
              <a:off x="7280334" y="421298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2E333F-EB61-41E2-966F-C473180A42E4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6739469" y="3716801"/>
              <a:ext cx="358027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7E6509-FC8D-4C3C-AB33-EC54AA457F5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7496" y="3716801"/>
              <a:ext cx="354813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4EB8F2-92DA-4EEA-9ECC-1CD8026DE00F}"/>
                </a:ext>
              </a:extLst>
            </p:cNvPr>
            <p:cNvSpPr/>
            <p:nvPr/>
          </p:nvSpPr>
          <p:spPr>
            <a:xfrm>
              <a:off x="6313126" y="49612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ED9F5F-F221-46BD-BE38-52332CFD06D9}"/>
                </a:ext>
              </a:extLst>
            </p:cNvPr>
            <p:cNvSpPr/>
            <p:nvPr/>
          </p:nvSpPr>
          <p:spPr>
            <a:xfrm>
              <a:off x="6720457" y="49612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95762F-68C4-4283-B878-23238D7EA839}"/>
                </a:ext>
              </a:extLst>
            </p:cNvPr>
            <p:cNvCxnSpPr>
              <a:cxnSpLocks/>
              <a:stCxn id="26" idx="0"/>
              <a:endCxn id="22" idx="4"/>
            </p:cNvCxnSpPr>
            <p:nvPr/>
          </p:nvCxnSpPr>
          <p:spPr>
            <a:xfrm flipV="1">
              <a:off x="6485101" y="4556936"/>
              <a:ext cx="254368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565CB-C427-403E-A8E1-47AAD020F378}"/>
                </a:ext>
              </a:extLst>
            </p:cNvPr>
            <p:cNvCxnSpPr>
              <a:cxnSpLocks/>
              <a:stCxn id="27" idx="0"/>
              <a:endCxn id="22" idx="4"/>
            </p:cNvCxnSpPr>
            <p:nvPr/>
          </p:nvCxnSpPr>
          <p:spPr>
            <a:xfrm flipH="1" flipV="1">
              <a:off x="6739469" y="4556936"/>
              <a:ext cx="152963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36C9CD8-4447-477E-BDD1-7D9959F8650F}"/>
                </a:ext>
              </a:extLst>
            </p:cNvPr>
            <p:cNvSpPr/>
            <p:nvPr/>
          </p:nvSpPr>
          <p:spPr>
            <a:xfrm>
              <a:off x="7087713" y="4948172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C026D5-76CF-44AA-BBCF-60187C786FC1}"/>
                </a:ext>
              </a:extLst>
            </p:cNvPr>
            <p:cNvSpPr/>
            <p:nvPr/>
          </p:nvSpPr>
          <p:spPr>
            <a:xfrm>
              <a:off x="7599903" y="4941370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810141A-06F5-48C1-9529-040A9B420E49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259688" y="4558748"/>
              <a:ext cx="195281" cy="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7930DF-1DFE-4E9D-A137-B679C8A6ED90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7454969" y="4558748"/>
              <a:ext cx="316909" cy="382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7195AA6-CC14-4019-9E1E-2B017BB44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29030"/>
              </p:ext>
            </p:extLst>
          </p:nvPr>
        </p:nvGraphicFramePr>
        <p:xfrm>
          <a:off x="1164467" y="2921207"/>
          <a:ext cx="530379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931">
                  <a:extLst>
                    <a:ext uri="{9D8B030D-6E8A-4147-A177-3AD203B41FA5}">
                      <a16:colId xmlns:a16="http://schemas.microsoft.com/office/drawing/2014/main" val="1700000784"/>
                    </a:ext>
                  </a:extLst>
                </a:gridCol>
                <a:gridCol w="1767931">
                  <a:extLst>
                    <a:ext uri="{9D8B030D-6E8A-4147-A177-3AD203B41FA5}">
                      <a16:colId xmlns:a16="http://schemas.microsoft.com/office/drawing/2014/main" val="2167250400"/>
                    </a:ext>
                  </a:extLst>
                </a:gridCol>
                <a:gridCol w="1767931">
                  <a:extLst>
                    <a:ext uri="{9D8B030D-6E8A-4147-A177-3AD203B41FA5}">
                      <a16:colId xmlns:a16="http://schemas.microsoft.com/office/drawing/2014/main" val="349805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5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0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7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02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9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F4C-DDCB-432D-B197-168F1DB6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88ED-E6C2-4FFA-9876-41CC1A92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212874" cy="519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Pointer Representation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B8C80-F66D-4261-97B8-2BC214B42365}"/>
              </a:ext>
            </a:extLst>
          </p:cNvPr>
          <p:cNvGrpSpPr/>
          <p:nvPr/>
        </p:nvGrpSpPr>
        <p:grpSpPr>
          <a:xfrm>
            <a:off x="7281923" y="2368879"/>
            <a:ext cx="3257082" cy="2830103"/>
            <a:chOff x="4686770" y="2501355"/>
            <a:chExt cx="3257082" cy="28301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B0FEF2-2330-4F4C-BCD1-29FAB701EE8A}"/>
                </a:ext>
              </a:extLst>
            </p:cNvPr>
            <p:cNvSpPr/>
            <p:nvPr/>
          </p:nvSpPr>
          <p:spPr>
            <a:xfrm>
              <a:off x="6094412" y="2501355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6EBAE5-8650-4438-9DE3-93B0003EF914}"/>
                </a:ext>
              </a:extLst>
            </p:cNvPr>
            <p:cNvSpPr/>
            <p:nvPr/>
          </p:nvSpPr>
          <p:spPr>
            <a:xfrm>
              <a:off x="5299165" y="3399158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D90B734-1D2D-4995-A86F-6263F695D64C}"/>
                </a:ext>
              </a:extLst>
            </p:cNvPr>
            <p:cNvSpPr/>
            <p:nvPr/>
          </p:nvSpPr>
          <p:spPr>
            <a:xfrm>
              <a:off x="6912933" y="33799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3B434B-F989-4728-B977-1EB6EE1F9102}"/>
                </a:ext>
              </a:extLst>
            </p:cNvPr>
            <p:cNvSpPr/>
            <p:nvPr/>
          </p:nvSpPr>
          <p:spPr>
            <a:xfrm>
              <a:off x="4941138" y="423929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106D20-D2DC-46D9-BBB3-5471B3BF8679}"/>
                </a:ext>
              </a:extLst>
            </p:cNvPr>
            <p:cNvSpPr/>
            <p:nvPr/>
          </p:nvSpPr>
          <p:spPr>
            <a:xfrm>
              <a:off x="5653978" y="423929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1603C5-38C0-4960-88D3-FEB57B3F1ABE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5471140" y="2794934"/>
              <a:ext cx="673642" cy="604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C704F6-06A8-4A34-AB88-BC989BB58D4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6387991" y="2794934"/>
              <a:ext cx="696917" cy="584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68AD9D-9674-4A05-9815-1B959BFA10E4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5113113" y="3743107"/>
              <a:ext cx="358027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F233BF-54ED-484D-B500-BB420457E969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5471140" y="3743107"/>
              <a:ext cx="354813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185B20-AA4D-4BD1-B123-C5A9AA15A2E3}"/>
                </a:ext>
              </a:extLst>
            </p:cNvPr>
            <p:cNvSpPr/>
            <p:nvPr/>
          </p:nvSpPr>
          <p:spPr>
            <a:xfrm>
              <a:off x="4686770" y="4987509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4B0210-6938-4857-B988-103B48F44A6C}"/>
                </a:ext>
              </a:extLst>
            </p:cNvPr>
            <p:cNvSpPr/>
            <p:nvPr/>
          </p:nvSpPr>
          <p:spPr>
            <a:xfrm>
              <a:off x="5094101" y="4987509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7D08AC-0BA5-4496-80D5-7BE9CC38F47B}"/>
                </a:ext>
              </a:extLst>
            </p:cNvPr>
            <p:cNvCxnSpPr>
              <a:cxnSpLocks/>
              <a:stCxn id="14" idx="0"/>
              <a:endCxn id="8" idx="4"/>
            </p:cNvCxnSpPr>
            <p:nvPr/>
          </p:nvCxnSpPr>
          <p:spPr>
            <a:xfrm flipV="1">
              <a:off x="4858745" y="4583242"/>
              <a:ext cx="254368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86AD5C-9024-4C6D-93AE-2FC3F77CBA34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flipH="1" flipV="1">
              <a:off x="5113113" y="4583242"/>
              <a:ext cx="152963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F3A1B9-7210-4B66-9CB8-C9C07C2DE8D8}"/>
                </a:ext>
              </a:extLst>
            </p:cNvPr>
            <p:cNvSpPr/>
            <p:nvPr/>
          </p:nvSpPr>
          <p:spPr>
            <a:xfrm>
              <a:off x="5461357" y="4974478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14C1E19-B32D-4E9E-82BC-535365B86C92}"/>
                </a:ext>
              </a:extLst>
            </p:cNvPr>
            <p:cNvSpPr/>
            <p:nvPr/>
          </p:nvSpPr>
          <p:spPr>
            <a:xfrm>
              <a:off x="5973547" y="4967676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AD9E41-2E61-4E33-9D3F-8F4BA299195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5633332" y="4585054"/>
              <a:ext cx="195281" cy="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720DFF-507D-472B-8DF9-768393ADF881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828613" y="4585054"/>
              <a:ext cx="316909" cy="382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BA8E40-22C6-4CB0-94A8-E8F607B82D44}"/>
                </a:ext>
              </a:extLst>
            </p:cNvPr>
            <p:cNvSpPr/>
            <p:nvPr/>
          </p:nvSpPr>
          <p:spPr>
            <a:xfrm>
              <a:off x="6567494" y="421298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FA2FD7-EFF5-4668-923A-B20DBEAA0AED}"/>
                </a:ext>
              </a:extLst>
            </p:cNvPr>
            <p:cNvSpPr/>
            <p:nvPr/>
          </p:nvSpPr>
          <p:spPr>
            <a:xfrm>
              <a:off x="7280334" y="4212987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2E333F-EB61-41E2-966F-C473180A42E4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6739469" y="3716801"/>
              <a:ext cx="358027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7E6509-FC8D-4C3C-AB33-EC54AA457F54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97496" y="3716801"/>
              <a:ext cx="354813" cy="4961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4EB8F2-92DA-4EEA-9ECC-1CD8026DE00F}"/>
                </a:ext>
              </a:extLst>
            </p:cNvPr>
            <p:cNvSpPr/>
            <p:nvPr/>
          </p:nvSpPr>
          <p:spPr>
            <a:xfrm>
              <a:off x="6313126" y="49612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ED9F5F-F221-46BD-BE38-52332CFD06D9}"/>
                </a:ext>
              </a:extLst>
            </p:cNvPr>
            <p:cNvSpPr/>
            <p:nvPr/>
          </p:nvSpPr>
          <p:spPr>
            <a:xfrm>
              <a:off x="6720457" y="4961203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95762F-68C4-4283-B878-23238D7EA839}"/>
                </a:ext>
              </a:extLst>
            </p:cNvPr>
            <p:cNvCxnSpPr>
              <a:cxnSpLocks/>
              <a:stCxn id="26" idx="0"/>
              <a:endCxn id="22" idx="4"/>
            </p:cNvCxnSpPr>
            <p:nvPr/>
          </p:nvCxnSpPr>
          <p:spPr>
            <a:xfrm flipV="1">
              <a:off x="6485101" y="4556936"/>
              <a:ext cx="254368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565CB-C427-403E-A8E1-47AAD020F378}"/>
                </a:ext>
              </a:extLst>
            </p:cNvPr>
            <p:cNvCxnSpPr>
              <a:cxnSpLocks/>
              <a:stCxn id="27" idx="0"/>
              <a:endCxn id="22" idx="4"/>
            </p:cNvCxnSpPr>
            <p:nvPr/>
          </p:nvCxnSpPr>
          <p:spPr>
            <a:xfrm flipH="1" flipV="1">
              <a:off x="6739469" y="4556936"/>
              <a:ext cx="152963" cy="404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36C9CD8-4447-477E-BDD1-7D9959F8650F}"/>
                </a:ext>
              </a:extLst>
            </p:cNvPr>
            <p:cNvSpPr/>
            <p:nvPr/>
          </p:nvSpPr>
          <p:spPr>
            <a:xfrm>
              <a:off x="7087713" y="4948172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C026D5-76CF-44AA-BBCF-60187C786FC1}"/>
                </a:ext>
              </a:extLst>
            </p:cNvPr>
            <p:cNvSpPr/>
            <p:nvPr/>
          </p:nvSpPr>
          <p:spPr>
            <a:xfrm>
              <a:off x="7599903" y="4941370"/>
              <a:ext cx="343949" cy="3439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810141A-06F5-48C1-9529-040A9B420E49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259688" y="4558748"/>
              <a:ext cx="195281" cy="389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7930DF-1DFE-4E9D-A137-B679C8A6ED90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7454969" y="4558748"/>
              <a:ext cx="316909" cy="382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5A04875-3515-443D-8305-4E9D85B2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58846"/>
              </p:ext>
            </p:extLst>
          </p:nvPr>
        </p:nvGraphicFramePr>
        <p:xfrm>
          <a:off x="1440460" y="2992900"/>
          <a:ext cx="29138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276">
                  <a:extLst>
                    <a:ext uri="{9D8B030D-6E8A-4147-A177-3AD203B41FA5}">
                      <a16:colId xmlns:a16="http://schemas.microsoft.com/office/drawing/2014/main" val="1016754061"/>
                    </a:ext>
                  </a:extLst>
                </a:gridCol>
                <a:gridCol w="971276">
                  <a:extLst>
                    <a:ext uri="{9D8B030D-6E8A-4147-A177-3AD203B41FA5}">
                      <a16:colId xmlns:a16="http://schemas.microsoft.com/office/drawing/2014/main" val="360204313"/>
                    </a:ext>
                  </a:extLst>
                </a:gridCol>
                <a:gridCol w="971276">
                  <a:extLst>
                    <a:ext uri="{9D8B030D-6E8A-4147-A177-3AD203B41FA5}">
                      <a16:colId xmlns:a16="http://schemas.microsoft.com/office/drawing/2014/main" val="201376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134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7222FC1-9571-4FB9-BFD4-C8E1AAE16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18623"/>
              </p:ext>
            </p:extLst>
          </p:nvPr>
        </p:nvGraphicFramePr>
        <p:xfrm>
          <a:off x="870048" y="3932330"/>
          <a:ext cx="19079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95">
                  <a:extLst>
                    <a:ext uri="{9D8B030D-6E8A-4147-A177-3AD203B41FA5}">
                      <a16:colId xmlns:a16="http://schemas.microsoft.com/office/drawing/2014/main" val="1016754061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360204313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201376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134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B1D61A7-0D71-4521-9BC6-0AF60110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76612"/>
              </p:ext>
            </p:extLst>
          </p:nvPr>
        </p:nvGraphicFramePr>
        <p:xfrm>
          <a:off x="3200570" y="3932330"/>
          <a:ext cx="19079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95">
                  <a:extLst>
                    <a:ext uri="{9D8B030D-6E8A-4147-A177-3AD203B41FA5}">
                      <a16:colId xmlns:a16="http://schemas.microsoft.com/office/drawing/2014/main" val="1016754061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360204313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201376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1345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15C092-C41F-4AA0-A331-AE2218D4DFFC}"/>
              </a:ext>
            </a:extLst>
          </p:cNvPr>
          <p:cNvCxnSpPr/>
          <p:nvPr/>
        </p:nvCxnSpPr>
        <p:spPr>
          <a:xfrm flipH="1">
            <a:off x="1141413" y="3165149"/>
            <a:ext cx="1758541" cy="76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78E9B3-8EF5-43E7-A1F1-AB7CE82634F3}"/>
              </a:ext>
            </a:extLst>
          </p:cNvPr>
          <p:cNvCxnSpPr>
            <a:cxnSpLocks/>
          </p:cNvCxnSpPr>
          <p:nvPr/>
        </p:nvCxnSpPr>
        <p:spPr>
          <a:xfrm flipH="1">
            <a:off x="3520759" y="3165149"/>
            <a:ext cx="353629" cy="77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58EED27-ADAD-4BEA-BCCF-18B2470B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55585"/>
              </p:ext>
            </p:extLst>
          </p:nvPr>
        </p:nvGraphicFramePr>
        <p:xfrm>
          <a:off x="2242918" y="4828142"/>
          <a:ext cx="19079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95">
                  <a:extLst>
                    <a:ext uri="{9D8B030D-6E8A-4147-A177-3AD203B41FA5}">
                      <a16:colId xmlns:a16="http://schemas.microsoft.com/office/drawing/2014/main" val="1016754061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360204313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201376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1345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3EBFFB3-DC48-4A1B-9721-CAE1E812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14054"/>
              </p:ext>
            </p:extLst>
          </p:nvPr>
        </p:nvGraphicFramePr>
        <p:xfrm>
          <a:off x="4371125" y="4828142"/>
          <a:ext cx="19079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95">
                  <a:extLst>
                    <a:ext uri="{9D8B030D-6E8A-4147-A177-3AD203B41FA5}">
                      <a16:colId xmlns:a16="http://schemas.microsoft.com/office/drawing/2014/main" val="1016754061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360204313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201376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1345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0FF689-6AD4-48EC-BB87-BE634D5DCF08}"/>
              </a:ext>
            </a:extLst>
          </p:cNvPr>
          <p:cNvCxnSpPr>
            <a:cxnSpLocks/>
          </p:cNvCxnSpPr>
          <p:nvPr/>
        </p:nvCxnSpPr>
        <p:spPr>
          <a:xfrm flipH="1">
            <a:off x="2566999" y="4117750"/>
            <a:ext cx="1583904" cy="710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45FA0A-2BD5-4C8B-9CBE-B050EB7EE74E}"/>
              </a:ext>
            </a:extLst>
          </p:cNvPr>
          <p:cNvCxnSpPr>
            <a:cxnSpLocks/>
          </p:cNvCxnSpPr>
          <p:nvPr/>
        </p:nvCxnSpPr>
        <p:spPr>
          <a:xfrm flipH="1">
            <a:off x="4685019" y="4117750"/>
            <a:ext cx="65509" cy="710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C2F6CC6-BFC2-4498-B6FF-E24D674D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48445"/>
              </p:ext>
            </p:extLst>
          </p:nvPr>
        </p:nvGraphicFramePr>
        <p:xfrm>
          <a:off x="3417132" y="5588590"/>
          <a:ext cx="19079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95">
                  <a:extLst>
                    <a:ext uri="{9D8B030D-6E8A-4147-A177-3AD203B41FA5}">
                      <a16:colId xmlns:a16="http://schemas.microsoft.com/office/drawing/2014/main" val="1016754061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360204313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201376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134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968370A-DC39-400B-AEF7-8CCE18348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2974"/>
              </p:ext>
            </p:extLst>
          </p:nvPr>
        </p:nvGraphicFramePr>
        <p:xfrm>
          <a:off x="5965295" y="5563327"/>
          <a:ext cx="19079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95">
                  <a:extLst>
                    <a:ext uri="{9D8B030D-6E8A-4147-A177-3AD203B41FA5}">
                      <a16:colId xmlns:a16="http://schemas.microsoft.com/office/drawing/2014/main" val="1016754061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360204313"/>
                    </a:ext>
                  </a:extLst>
                </a:gridCol>
                <a:gridCol w="635995">
                  <a:extLst>
                    <a:ext uri="{9D8B030D-6E8A-4147-A177-3AD203B41FA5}">
                      <a16:colId xmlns:a16="http://schemas.microsoft.com/office/drawing/2014/main" val="201376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1345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540CA4-DA1C-4155-817F-8CE04ECBC360}"/>
              </a:ext>
            </a:extLst>
          </p:cNvPr>
          <p:cNvCxnSpPr>
            <a:cxnSpLocks/>
          </p:cNvCxnSpPr>
          <p:nvPr/>
        </p:nvCxnSpPr>
        <p:spPr>
          <a:xfrm flipH="1">
            <a:off x="3728859" y="5013562"/>
            <a:ext cx="1596258" cy="575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D48692-F473-4CDD-A9EC-7A25E3F22557}"/>
              </a:ext>
            </a:extLst>
          </p:cNvPr>
          <p:cNvCxnSpPr>
            <a:cxnSpLocks/>
          </p:cNvCxnSpPr>
          <p:nvPr/>
        </p:nvCxnSpPr>
        <p:spPr>
          <a:xfrm>
            <a:off x="5969553" y="5013562"/>
            <a:ext cx="226764" cy="549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62A909C-B6E4-451A-8C76-12EEB13BA036}"/>
              </a:ext>
            </a:extLst>
          </p:cNvPr>
          <p:cNvSpPr/>
          <p:nvPr/>
        </p:nvSpPr>
        <p:spPr>
          <a:xfrm>
            <a:off x="6829078" y="5669677"/>
            <a:ext cx="171975" cy="183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DF0FD64-D5D2-4E4D-9DA5-768F2D12143C}"/>
              </a:ext>
            </a:extLst>
          </p:cNvPr>
          <p:cNvSpPr/>
          <p:nvPr/>
        </p:nvSpPr>
        <p:spPr>
          <a:xfrm>
            <a:off x="7481342" y="5662076"/>
            <a:ext cx="171975" cy="183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1EFE32-D565-4908-9E62-CFBCD445C4BD}"/>
              </a:ext>
            </a:extLst>
          </p:cNvPr>
          <p:cNvSpPr/>
          <p:nvPr/>
        </p:nvSpPr>
        <p:spPr>
          <a:xfrm>
            <a:off x="4915762" y="5685214"/>
            <a:ext cx="171975" cy="183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974832-7ED1-4C8A-8ABA-68B6D2F3B8AC}"/>
              </a:ext>
            </a:extLst>
          </p:cNvPr>
          <p:cNvSpPr/>
          <p:nvPr/>
        </p:nvSpPr>
        <p:spPr>
          <a:xfrm>
            <a:off x="4263498" y="5685214"/>
            <a:ext cx="171975" cy="183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0" grpId="0" animBg="1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CF0C-141B-4F00-B806-36FC4A74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traversal: Preorder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EA57-1AA7-422B-9547-B862B8FD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5329057" cy="41774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Visit root, then process subtrees left to right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Preorder(tree T) {</a:t>
            </a:r>
          </a:p>
          <a:p>
            <a:pPr marL="0" indent="0">
              <a:buNone/>
            </a:pPr>
            <a:r>
              <a:rPr lang="en-US" dirty="0"/>
              <a:t>  write(r)</a:t>
            </a:r>
          </a:p>
          <a:p>
            <a:pPr marL="0" indent="0">
              <a:buNone/>
            </a:pPr>
            <a:r>
              <a:rPr lang="en-US" dirty="0"/>
              <a:t>  for I = 1 to t {</a:t>
            </a:r>
          </a:p>
          <a:p>
            <a:pPr marL="0" indent="0">
              <a:buNone/>
            </a:pPr>
            <a:r>
              <a:rPr lang="en-US" dirty="0"/>
              <a:t>    Preorder(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08DD5-258C-41B5-BEC9-4D050448F01F}"/>
              </a:ext>
            </a:extLst>
          </p:cNvPr>
          <p:cNvSpPr txBox="1"/>
          <p:nvPr/>
        </p:nvSpPr>
        <p:spPr>
          <a:xfrm>
            <a:off x="7741919" y="5870150"/>
            <a:ext cx="28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Method on Whiteboard</a:t>
            </a:r>
          </a:p>
        </p:txBody>
      </p:sp>
    </p:spTree>
    <p:extLst>
      <p:ext uri="{BB962C8B-B14F-4D97-AF65-F5344CB8AC3E}">
        <p14:creationId xmlns:p14="http://schemas.microsoft.com/office/powerpoint/2010/main" val="38267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CF0C-141B-4F00-B806-36FC4A74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traversal: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EA57-1AA7-422B-9547-B862B8FD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6522131" cy="417743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Process left subtree, then process root, then process remaining subtrees left to right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 err="1"/>
              <a:t>Inorder</a:t>
            </a:r>
            <a:r>
              <a:rPr lang="en-US" dirty="0"/>
              <a:t> (tree 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Inorder</a:t>
            </a:r>
            <a:r>
              <a:rPr lang="en-US" dirty="0"/>
              <a:t>(T1)</a:t>
            </a:r>
          </a:p>
          <a:p>
            <a:pPr marL="0" indent="0">
              <a:buNone/>
            </a:pPr>
            <a:r>
              <a:rPr lang="en-US" dirty="0"/>
              <a:t>  write(r)</a:t>
            </a:r>
          </a:p>
          <a:p>
            <a:pPr marL="0" indent="0">
              <a:buNone/>
            </a:pPr>
            <a:r>
              <a:rPr lang="en-US" dirty="0"/>
              <a:t>  for I = 2 to t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Inorder</a:t>
            </a:r>
            <a:r>
              <a:rPr lang="en-US" dirty="0"/>
              <a:t>(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08DD5-258C-41B5-BEC9-4D050448F01F}"/>
              </a:ext>
            </a:extLst>
          </p:cNvPr>
          <p:cNvSpPr txBox="1"/>
          <p:nvPr/>
        </p:nvSpPr>
        <p:spPr>
          <a:xfrm>
            <a:off x="7741919" y="5870150"/>
            <a:ext cx="28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 Method on Whiteboard</a:t>
            </a:r>
          </a:p>
        </p:txBody>
      </p:sp>
    </p:spTree>
    <p:extLst>
      <p:ext uri="{BB962C8B-B14F-4D97-AF65-F5344CB8AC3E}">
        <p14:creationId xmlns:p14="http://schemas.microsoft.com/office/powerpoint/2010/main" val="410908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346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CIS 7 – Discrete Structures</vt:lpstr>
      <vt:lpstr>A tree is a type of graph</vt:lpstr>
      <vt:lpstr>Tree terminology</vt:lpstr>
      <vt:lpstr>Binary trees</vt:lpstr>
      <vt:lpstr>Binary tree types</vt:lpstr>
      <vt:lpstr>Representing binary trees</vt:lpstr>
      <vt:lpstr>Representing binary trees</vt:lpstr>
      <vt:lpstr>Tree traversal: Preorder</vt:lpstr>
      <vt:lpstr>Tree traversal: Inorder</vt:lpstr>
      <vt:lpstr>Tree traversal: Postorder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13</cp:revision>
  <dcterms:created xsi:type="dcterms:W3CDTF">2017-11-19T22:53:02Z</dcterms:created>
  <dcterms:modified xsi:type="dcterms:W3CDTF">2017-11-20T00:07:45Z</dcterms:modified>
</cp:coreProperties>
</file>