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33" autoAdjust="0"/>
  </p:normalViewPr>
  <p:slideViewPr>
    <p:cSldViewPr snapToGrid="0" snapToObjects="1">
      <p:cViewPr>
        <p:scale>
          <a:sx n="90" d="100"/>
          <a:sy n="90" d="100"/>
        </p:scale>
        <p:origin x="-163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10921"/>
            <a:ext cx="9238942" cy="7883897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178C-9ECA-C942-AFB4-B95691E84C3B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ndale Mono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/>
                <a:cs typeface="Consolas"/>
              </a:rPr>
              <a:t>Team 09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was interesting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</a:p>
          <a:p>
            <a:r>
              <a:rPr lang="en-US" dirty="0" smtClean="0"/>
              <a:t>Sever-client</a:t>
            </a:r>
          </a:p>
          <a:p>
            <a:r>
              <a:rPr lang="en-US" dirty="0" smtClean="0"/>
              <a:t>Peter’s Thai obsession</a:t>
            </a:r>
          </a:p>
          <a:p>
            <a:r>
              <a:rPr lang="en-US" dirty="0" err="1" smtClean="0"/>
              <a:t>Neetu’s</a:t>
            </a:r>
            <a:r>
              <a:rPr lang="en-US" dirty="0" smtClean="0"/>
              <a:t> drawings</a:t>
            </a:r>
          </a:p>
          <a:p>
            <a:r>
              <a:rPr lang="en-US" dirty="0" smtClean="0"/>
              <a:t>Shay’s personality</a:t>
            </a:r>
          </a:p>
          <a:p>
            <a:r>
              <a:rPr lang="en-US" dirty="0" smtClean="0"/>
              <a:t>Harry’s childhood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581" y="1459056"/>
            <a:ext cx="2640267" cy="5482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248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worked?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86089"/>
            <a:ext cx="4038600" cy="4525963"/>
          </a:xfrm>
        </p:spPr>
        <p:txBody>
          <a:bodyPr/>
          <a:lstStyle/>
          <a:p>
            <a:r>
              <a:rPr lang="en-US" dirty="0" smtClean="0"/>
              <a:t>Everything went perfectly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975" b="797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47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didn’t work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0816" r="20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66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43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we learned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About each other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2702" b="1270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047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would we do differently?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did everything perfectly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975" b="797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better the project?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Make it harder</a:t>
            </a:r>
          </a:p>
          <a:p>
            <a:r>
              <a:rPr lang="en-US" dirty="0" smtClean="0"/>
              <a:t>Make the factory 3D</a:t>
            </a:r>
          </a:p>
          <a:p>
            <a:r>
              <a:rPr lang="en-US" dirty="0" smtClean="0"/>
              <a:t>Create a website 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3901" b="13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75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09</vt:lpstr>
      <vt:lpstr>What was interesting</vt:lpstr>
      <vt:lpstr>What worked?</vt:lpstr>
      <vt:lpstr>What didn’t work</vt:lpstr>
      <vt:lpstr>What we learned</vt:lpstr>
      <vt:lpstr>What would we do differently?</vt:lpstr>
      <vt:lpstr>How to better the project?</vt:lpstr>
      <vt:lpstr>Meet our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09</dc:title>
  <dc:creator>Vansh Jain</dc:creator>
  <cp:lastModifiedBy>Vansh Jain</cp:lastModifiedBy>
  <cp:revision>4</cp:revision>
  <dcterms:created xsi:type="dcterms:W3CDTF">2012-12-02T00:31:40Z</dcterms:created>
  <dcterms:modified xsi:type="dcterms:W3CDTF">2012-12-02T01:00:20Z</dcterms:modified>
</cp:coreProperties>
</file>