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4" r:id="rId6"/>
    <p:sldId id="265" r:id="rId7"/>
    <p:sldId id="266" r:id="rId8"/>
    <p:sldId id="26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8E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856" autoAdjust="0"/>
  </p:normalViewPr>
  <p:slideViewPr>
    <p:cSldViewPr snapToGrid="0" snapToObjects="1">
      <p:cViewPr varScale="1">
        <p:scale>
          <a:sx n="104" d="100"/>
          <a:sy n="104" d="100"/>
        </p:scale>
        <p:origin x="-174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08C3-C9AB-1543-B0B2-672E506C5F62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A1E4-763F-EF4C-A305-9DA13A38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Integrate V[0]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A1E4-763F-EF4C-A305-9DA13A3835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10921"/>
            <a:ext cx="9238942" cy="7883897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178C-9ECA-C942-AFB4-B95691E84C3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ndale Mono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>
          <a:xfrm>
            <a:off x="4242366" y="3929047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14111" y="4860219"/>
            <a:ext cx="3287889" cy="7274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51312" y="1676754"/>
            <a:ext cx="3287889" cy="727427"/>
          </a:xfrm>
          <a:prstGeom prst="ellipse">
            <a:avLst/>
          </a:prstGeom>
          <a:solidFill>
            <a:srgbClr val="9537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87646"/>
            <a:ext cx="9256889" cy="1470025"/>
          </a:xfrm>
          <a:solidFill>
            <a:schemeClr val="bg1">
              <a:alpha val="62000"/>
            </a:scheme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dirty="0" smtClean="0">
                <a:ln w="342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T.e.a.m.9</a:t>
            </a:r>
            <a:endParaRPr lang="en-US" sz="5400" dirty="0">
              <a:ln w="342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32558" y="3612446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>
                <a:latin typeface="Pokemon pixels 1"/>
                <a:cs typeface="Pokemon pixels 1"/>
              </a:rPr>
              <a:t>\</a:t>
            </a:r>
            <a:r>
              <a:rPr lang="en-US" sz="9600" dirty="0" smtClean="0">
                <a:solidFill>
                  <a:schemeClr val="tx1"/>
                </a:solidFill>
                <a:latin typeface="Pokemon pixels 1"/>
                <a:cs typeface="Pokemon pixels 1"/>
              </a:rPr>
              <a:t>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77555" y="434623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000000"/>
                </a:solidFill>
                <a:latin typeface="Pokemon pixels 1"/>
                <a:cs typeface="Pokemon pixels 1"/>
              </a:rPr>
              <a:t>n</a:t>
            </a:r>
            <a:endParaRPr lang="en-US" sz="9600" dirty="0" smtClean="0">
              <a:solidFill>
                <a:srgbClr val="000000"/>
              </a:solidFill>
              <a:latin typeface="Pokemon pixels 1"/>
              <a:cs typeface="Pokemon pixels 1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63032" y="632741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832556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WILCZYNSKI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5334" y="857956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45756" y="4047067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CROWLEY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85290" y="4072467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Lv6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685800" y="1396162"/>
            <a:ext cx="3011312" cy="2542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4859867" y="4561808"/>
            <a:ext cx="3011312" cy="2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943"/>
            <a:ext cx="8229600" cy="1143000"/>
          </a:xfrm>
        </p:spPr>
        <p:txBody>
          <a:bodyPr/>
          <a:lstStyle/>
          <a:p>
            <a:r>
              <a:rPr lang="en-US" dirty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We Learned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Working efficiently with others</a:t>
            </a:r>
          </a:p>
          <a:p>
            <a:r>
              <a:rPr lang="en-US" dirty="0" smtClean="0">
                <a:latin typeface="Myriad Pro"/>
                <a:cs typeface="Myriad Pro"/>
              </a:rPr>
              <a:t>Effective methods of motivation</a:t>
            </a:r>
          </a:p>
          <a:p>
            <a:r>
              <a:rPr lang="en-US" dirty="0" smtClean="0">
                <a:latin typeface="Myriad Pro"/>
                <a:cs typeface="Myriad Pro"/>
              </a:rPr>
              <a:t>Use of </a:t>
            </a:r>
            <a:r>
              <a:rPr lang="en-US" dirty="0" err="1" smtClean="0">
                <a:latin typeface="Myriad Pro"/>
                <a:cs typeface="Myriad Pro"/>
              </a:rPr>
              <a:t>Github</a:t>
            </a:r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latin typeface="Myriad Pro"/>
                <a:cs typeface="Myriad Pro"/>
              </a:rPr>
              <a:t>Importance of communication</a:t>
            </a:r>
          </a:p>
          <a:p>
            <a:r>
              <a:rPr lang="en-US" dirty="0" smtClean="0">
                <a:latin typeface="Myriad Pro"/>
                <a:cs typeface="Myriad Pro"/>
              </a:rPr>
              <a:t>Deeper understanding of Java</a:t>
            </a: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5047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We Would </a:t>
            </a:r>
            <a:r>
              <a:rPr lang="en-US" sz="3600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D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o Differently</a:t>
            </a:r>
            <a:endParaRPr lang="en-US" sz="3600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Individuals should be more proactive</a:t>
            </a:r>
          </a:p>
          <a:p>
            <a:r>
              <a:rPr lang="en-US" dirty="0" smtClean="0">
                <a:latin typeface="Myriad Pro"/>
                <a:cs typeface="Myriad Pro"/>
              </a:rPr>
              <a:t>Every team member should check assignment </a:t>
            </a:r>
            <a:r>
              <a:rPr lang="en-US" dirty="0" err="1" smtClean="0">
                <a:latin typeface="Myriad Pro"/>
                <a:cs typeface="Myriad Pro"/>
              </a:rPr>
              <a:t>reqs</a:t>
            </a:r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latin typeface="Myriad Pro"/>
                <a:cs typeface="Myriad Pro"/>
              </a:rPr>
              <a:t>Take care of motivation issues early</a:t>
            </a:r>
          </a:p>
          <a:p>
            <a:r>
              <a:rPr lang="en-US" dirty="0" smtClean="0">
                <a:latin typeface="Myriad Pro"/>
                <a:cs typeface="Myriad Pro"/>
              </a:rPr>
              <a:t>Ask questions when assigned unclear tasks</a:t>
            </a: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>
                <a:latin typeface="Pokemon pixels 1"/>
                <a:cs typeface="Pokemon pixels 1"/>
              </a:rPr>
              <a:t>j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22011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Improving the Project Experience</a:t>
            </a:r>
            <a:endParaRPr lang="en-US" sz="3600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29100" cy="4914900"/>
          </a:xfrm>
        </p:spPr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Reward groups for taking on challenges</a:t>
            </a:r>
          </a:p>
          <a:p>
            <a:r>
              <a:rPr lang="en-US" dirty="0">
                <a:latin typeface="Myriad Pro"/>
                <a:cs typeface="Myriad Pro"/>
              </a:rPr>
              <a:t>I</a:t>
            </a:r>
            <a:r>
              <a:rPr lang="en-US" dirty="0" smtClean="0">
                <a:latin typeface="Myriad Pro"/>
                <a:cs typeface="Myriad Pro"/>
              </a:rPr>
              <a:t>ntegrate multiple factories to create a large factory</a:t>
            </a:r>
          </a:p>
          <a:p>
            <a:r>
              <a:rPr lang="en-US" dirty="0" smtClean="0">
                <a:latin typeface="Myriad Pro"/>
                <a:cs typeface="Myriad Pro"/>
              </a:rPr>
              <a:t>Make the project more relevant to today’s industry</a:t>
            </a:r>
          </a:p>
          <a:p>
            <a:r>
              <a:rPr lang="en-US" dirty="0" smtClean="0">
                <a:latin typeface="Myriad Pro"/>
                <a:cs typeface="Myriad Pro"/>
              </a:rPr>
              <a:t>Improve the grading system</a:t>
            </a:r>
          </a:p>
          <a:p>
            <a:endParaRPr lang="en-US" dirty="0" smtClean="0">
              <a:latin typeface="Myriad Pro"/>
              <a:cs typeface="Myriad Pr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752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Meet the Team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07"/>
            <a:ext cx="9248502" cy="3515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160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Was </a:t>
            </a:r>
            <a:r>
              <a:rPr lang="en-US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I</a:t>
            </a:r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nteresting</a:t>
            </a:r>
            <a:endParaRPr lang="en-US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Getting to know other group members</a:t>
            </a:r>
          </a:p>
          <a:p>
            <a:r>
              <a:rPr lang="en-US" dirty="0" smtClean="0">
                <a:latin typeface="Myriad Pro"/>
                <a:cs typeface="Myriad Pro"/>
              </a:rPr>
              <a:t>How much we learned from other team members</a:t>
            </a:r>
          </a:p>
          <a:p>
            <a:r>
              <a:rPr lang="en-US" dirty="0" smtClean="0">
                <a:latin typeface="Myriad Pro"/>
                <a:cs typeface="Myriad Pro"/>
              </a:rPr>
              <a:t>Diversity of ideas and talent</a:t>
            </a:r>
          </a:p>
          <a:p>
            <a:r>
              <a:rPr lang="en-US" dirty="0" smtClean="0">
                <a:latin typeface="Myriad Pro"/>
                <a:cs typeface="Myriad Pro"/>
              </a:rPr>
              <a:t>The potential of swing</a:t>
            </a:r>
          </a:p>
          <a:p>
            <a:r>
              <a:rPr lang="en-US" dirty="0" smtClean="0">
                <a:latin typeface="Myriad Pro"/>
                <a:cs typeface="Myriad Pro"/>
              </a:rPr>
              <a:t>Architecture</a:t>
            </a: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3248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254500" cy="530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Myriad Pro"/>
                <a:cs typeface="Myriad Pro"/>
              </a:rPr>
              <a:t>Collaboration </a:t>
            </a:r>
          </a:p>
          <a:p>
            <a:r>
              <a:rPr lang="en-US" dirty="0" smtClean="0">
                <a:latin typeface="Myriad Pro"/>
                <a:cs typeface="Myriad Pro"/>
              </a:rPr>
              <a:t>True </a:t>
            </a:r>
            <a:r>
              <a:rPr lang="en-US" dirty="0" smtClean="0">
                <a:latin typeface="Myriad Pro"/>
                <a:cs typeface="Myriad Pro"/>
              </a:rPr>
              <a:t>object oriented programming</a:t>
            </a:r>
          </a:p>
          <a:p>
            <a:r>
              <a:rPr lang="en-US" dirty="0" smtClean="0">
                <a:latin typeface="Myriad Pro"/>
                <a:cs typeface="Myriad Pro"/>
              </a:rPr>
              <a:t>Designing a great architecture from the start</a:t>
            </a:r>
          </a:p>
          <a:p>
            <a:r>
              <a:rPr lang="en-US" dirty="0" smtClean="0">
                <a:latin typeface="Myriad Pro"/>
                <a:cs typeface="Myriad Pro"/>
              </a:rPr>
              <a:t>Task specialization</a:t>
            </a:r>
          </a:p>
          <a:p>
            <a:r>
              <a:rPr lang="en-US" dirty="0" smtClean="0">
                <a:latin typeface="Myriad Pro"/>
                <a:cs typeface="Myriad Pro"/>
              </a:rPr>
              <a:t>Breaking tasks into small </a:t>
            </a:r>
            <a:r>
              <a:rPr lang="en-US" dirty="0" smtClean="0">
                <a:latin typeface="Myriad Pro"/>
                <a:cs typeface="Myriad Pro"/>
              </a:rPr>
              <a:t>parts</a:t>
            </a:r>
          </a:p>
          <a:p>
            <a:r>
              <a:rPr lang="en-US" dirty="0">
                <a:latin typeface="Myriad Pro"/>
                <a:cs typeface="Myriad Pro"/>
              </a:rPr>
              <a:t>Utilizing issue tracker</a:t>
            </a:r>
          </a:p>
          <a:p>
            <a:pPr lvl="1"/>
            <a:r>
              <a:rPr lang="en-US" dirty="0">
                <a:latin typeface="Myriad Pro"/>
                <a:cs typeface="Myriad Pro"/>
              </a:rPr>
              <a:t>Detailed task </a:t>
            </a:r>
            <a:r>
              <a:rPr lang="en-US" dirty="0" smtClean="0">
                <a:latin typeface="Myriad Pro"/>
                <a:cs typeface="Myriad Pro"/>
              </a:rPr>
              <a:t>assignments</a:t>
            </a:r>
          </a:p>
          <a:p>
            <a:r>
              <a:rPr lang="en-US" dirty="0" smtClean="0">
                <a:latin typeface="Myriad Pro"/>
                <a:cs typeface="Myriad Pro"/>
              </a:rPr>
              <a:t>Get Comfortable with </a:t>
            </a:r>
            <a:r>
              <a:rPr lang="en-US" dirty="0" err="1" smtClean="0">
                <a:latin typeface="Myriad Pro"/>
                <a:cs typeface="Myriad Pro"/>
              </a:rPr>
              <a:t>Github</a:t>
            </a:r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282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ndale Mono"/>
                <a:ea typeface="+mj-ea"/>
                <a:cs typeface="Andale Mono"/>
              </a:defRPr>
            </a:lvl1pPr>
          </a:lstStyle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</p:spTree>
    <p:extLst>
      <p:ext uri="{BB962C8B-B14F-4D97-AF65-F5344CB8AC3E}">
        <p14:creationId xmlns:p14="http://schemas.microsoft.com/office/powerpoint/2010/main" val="331047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4300"/>
            <a:ext cx="9118600" cy="662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145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26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92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8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095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711200"/>
            <a:ext cx="4419600" cy="5422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846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Didn’t Work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52900" cy="5029200"/>
          </a:xfrm>
        </p:spPr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Non-mandatory meetings</a:t>
            </a:r>
          </a:p>
          <a:p>
            <a:r>
              <a:rPr lang="en-US" dirty="0" smtClean="0">
                <a:latin typeface="Myriad Pro"/>
                <a:cs typeface="Myriad Pro"/>
              </a:rPr>
              <a:t>Expecting others to read the Wiki</a:t>
            </a:r>
          </a:p>
          <a:p>
            <a:r>
              <a:rPr lang="en-US" dirty="0" smtClean="0">
                <a:latin typeface="Myriad Pro"/>
                <a:cs typeface="Myriad Pro"/>
              </a:rPr>
              <a:t>Facebook communication</a:t>
            </a: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 smtClean="0">
              <a:latin typeface="Myriad Pro"/>
              <a:cs typeface="Myriad Pro"/>
            </a:endParaRPr>
          </a:p>
          <a:p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L=</a:t>
            </a:r>
          </a:p>
        </p:txBody>
      </p:sp>
    </p:spTree>
    <p:extLst>
      <p:ext uri="{BB962C8B-B14F-4D97-AF65-F5344CB8AC3E}">
        <p14:creationId xmlns:p14="http://schemas.microsoft.com/office/powerpoint/2010/main" val="36166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179</Words>
  <Application>Microsoft Macintosh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T.e.a.m.9</vt:lpstr>
      <vt:lpstr>Meet the Team</vt:lpstr>
      <vt:lpstr>What Was Interesting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Didn’t Work</vt:lpstr>
      <vt:lpstr>What We Learned</vt:lpstr>
      <vt:lpstr>What We Would Do Differently</vt:lpstr>
      <vt:lpstr>Improving the Project Experience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09</dc:title>
  <dc:creator>Vansh Jain</dc:creator>
  <cp:lastModifiedBy>Peter Zhang</cp:lastModifiedBy>
  <cp:revision>48</cp:revision>
  <dcterms:created xsi:type="dcterms:W3CDTF">2012-12-02T00:31:40Z</dcterms:created>
  <dcterms:modified xsi:type="dcterms:W3CDTF">2012-12-03T22:22:17Z</dcterms:modified>
</cp:coreProperties>
</file>