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8E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856" autoAdjust="0"/>
  </p:normalViewPr>
  <p:slideViewPr>
    <p:cSldViewPr snapToGrid="0" snapToObjects="1">
      <p:cViewPr varScale="1">
        <p:scale>
          <a:sx n="75" d="100"/>
          <a:sy n="75" d="100"/>
        </p:scale>
        <p:origin x="12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908C3-C9AB-1543-B0B2-672E506C5F62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A1E4-763F-EF4C-A305-9DA13A383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Integrate V[0]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2A1E4-763F-EF4C-A305-9DA13A3835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10921"/>
            <a:ext cx="9238942" cy="7883897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178C-9ECA-C942-AFB4-B95691E84C3B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4BBF-2F22-B54A-AC7D-4C7A8E570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ndale Mono"/>
          <a:ea typeface="+mj-ea"/>
          <a:cs typeface="Andale Mon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>
          <a:xfrm>
            <a:off x="4242366" y="3929047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14111" y="4860219"/>
            <a:ext cx="3287889" cy="7274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51312" y="1676754"/>
            <a:ext cx="3287889" cy="727427"/>
          </a:xfrm>
          <a:prstGeom prst="ellipse">
            <a:avLst/>
          </a:prstGeom>
          <a:solidFill>
            <a:srgbClr val="9537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87646"/>
            <a:ext cx="9256889" cy="1470025"/>
          </a:xfrm>
          <a:solidFill>
            <a:schemeClr val="bg1">
              <a:alpha val="62000"/>
            </a:schemeClr>
          </a:solidFill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5400" dirty="0" smtClean="0">
                <a:ln w="342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T.e.a.m.9</a:t>
            </a:r>
            <a:endParaRPr lang="en-US" sz="5400" dirty="0">
              <a:ln w="342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832558" y="3612446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 smtClean="0">
                <a:latin typeface="Pokemon pixels 1"/>
                <a:cs typeface="Pokemon pixels 1"/>
              </a:rPr>
              <a:t>\</a:t>
            </a:r>
            <a:r>
              <a:rPr lang="en-US" sz="9600" dirty="0" smtClean="0">
                <a:solidFill>
                  <a:schemeClr val="tx1"/>
                </a:solidFill>
                <a:latin typeface="Pokemon pixels 1"/>
                <a:cs typeface="Pokemon pixels 1"/>
              </a:rPr>
              <a:t>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77555" y="434623"/>
            <a:ext cx="3866445" cy="1665111"/>
          </a:xfrm>
          <a:prstGeom prst="rect">
            <a:avLst/>
          </a:prstGeom>
          <a:solidFill>
            <a:schemeClr val="lt1">
              <a:alpha val="1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000000"/>
                </a:solidFill>
                <a:latin typeface="Pokemon pixels 1"/>
                <a:cs typeface="Pokemon pixels 1"/>
              </a:rPr>
              <a:t>n</a:t>
            </a:r>
            <a:endParaRPr lang="en-US" sz="9600" dirty="0" smtClean="0">
              <a:solidFill>
                <a:srgbClr val="000000"/>
              </a:solidFill>
              <a:latin typeface="Pokemon pixels 1"/>
              <a:cs typeface="Pokemon pixels 1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263032" y="632741"/>
            <a:ext cx="4596835" cy="115937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FB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832556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WILCZYNSKI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5334" y="857956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45756" y="4047067"/>
            <a:ext cx="199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CROWLEY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85290" y="4072467"/>
            <a:ext cx="81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Lv6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685800" y="1396162"/>
            <a:ext cx="3011312" cy="2542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5125" t="31729" r="63907" b="66525"/>
          <a:stretch/>
        </p:blipFill>
        <p:spPr>
          <a:xfrm>
            <a:off x="4859867" y="4561808"/>
            <a:ext cx="3011312" cy="25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Meet the </a:t>
            </a:r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0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Was </a:t>
            </a:r>
            <a:r>
              <a:rPr lang="en-US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I</a:t>
            </a:r>
            <a:r>
              <a:rPr lang="en-US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nteresting</a:t>
            </a:r>
            <a:endParaRPr lang="en-US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Getting to know other group members</a:t>
            </a:r>
          </a:p>
          <a:p>
            <a:r>
              <a:rPr lang="en-US" dirty="0" smtClean="0"/>
              <a:t>How much we learned from other team members</a:t>
            </a:r>
          </a:p>
          <a:p>
            <a:r>
              <a:rPr lang="en-US" dirty="0" smtClean="0"/>
              <a:t>Diversity of ideas and talent</a:t>
            </a:r>
          </a:p>
          <a:p>
            <a:r>
              <a:rPr lang="en-US" dirty="0" smtClean="0"/>
              <a:t>The p</a:t>
            </a:r>
            <a:r>
              <a:rPr lang="en-US" dirty="0" smtClean="0"/>
              <a:t>otential </a:t>
            </a:r>
            <a:r>
              <a:rPr lang="en-US" dirty="0" smtClean="0"/>
              <a:t>of swing</a:t>
            </a:r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324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254500" cy="5308600"/>
          </a:xfrm>
        </p:spPr>
        <p:txBody>
          <a:bodyPr>
            <a:normAutofit/>
          </a:bodyPr>
          <a:lstStyle/>
          <a:p>
            <a:r>
              <a:rPr lang="en-US" dirty="0" smtClean="0"/>
              <a:t>Collaboration </a:t>
            </a:r>
          </a:p>
          <a:p>
            <a:r>
              <a:rPr lang="en-US" dirty="0" smtClean="0"/>
              <a:t>Utilizing issue tracker</a:t>
            </a:r>
          </a:p>
          <a:p>
            <a:pPr lvl="1"/>
            <a:r>
              <a:rPr lang="en-US" dirty="0" smtClean="0"/>
              <a:t>Detailed task assignments</a:t>
            </a:r>
          </a:p>
          <a:p>
            <a:r>
              <a:rPr lang="en-US" dirty="0" smtClean="0"/>
              <a:t>True </a:t>
            </a:r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Designing a great architecture from the start</a:t>
            </a:r>
          </a:p>
          <a:p>
            <a:r>
              <a:rPr lang="en-US" dirty="0" smtClean="0"/>
              <a:t>Task specialization</a:t>
            </a:r>
          </a:p>
          <a:p>
            <a:r>
              <a:rPr lang="en-US" dirty="0" smtClean="0"/>
              <a:t>Breaking tasks into small parts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2841979"/>
            <a:ext cx="4038600" cy="1899356"/>
          </a:xfrm>
          <a:solidFill>
            <a:schemeClr val="lt1">
              <a:alpha val="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b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3282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ndale Mono"/>
                <a:ea typeface="+mj-ea"/>
                <a:cs typeface="Andale Mono"/>
              </a:defRPr>
            </a:lvl1pPr>
          </a:lstStyle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Worked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</p:spTree>
    <p:extLst>
      <p:ext uri="{BB962C8B-B14F-4D97-AF65-F5344CB8AC3E}">
        <p14:creationId xmlns:p14="http://schemas.microsoft.com/office/powerpoint/2010/main" val="3310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Didn’t </a:t>
            </a:r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Work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52900" cy="5029200"/>
          </a:xfrm>
        </p:spPr>
        <p:txBody>
          <a:bodyPr/>
          <a:lstStyle/>
          <a:p>
            <a:r>
              <a:rPr lang="en-US" dirty="0" smtClean="0"/>
              <a:t>Non-mandatory meetings</a:t>
            </a:r>
          </a:p>
          <a:p>
            <a:r>
              <a:rPr lang="en-US" dirty="0" smtClean="0"/>
              <a:t>Expecting others to read the Wiki</a:t>
            </a:r>
          </a:p>
          <a:p>
            <a:r>
              <a:rPr lang="en-US" dirty="0" smtClean="0"/>
              <a:t>Facebook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L=</a:t>
            </a:r>
          </a:p>
        </p:txBody>
      </p:sp>
    </p:spTree>
    <p:extLst>
      <p:ext uri="{BB962C8B-B14F-4D97-AF65-F5344CB8AC3E}">
        <p14:creationId xmlns:p14="http://schemas.microsoft.com/office/powerpoint/2010/main" val="361661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943"/>
            <a:ext cx="8229600" cy="1143000"/>
          </a:xfrm>
        </p:spPr>
        <p:txBody>
          <a:bodyPr/>
          <a:lstStyle/>
          <a:p>
            <a:r>
              <a:rPr lang="en-US" dirty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We Learned</a:t>
            </a:r>
            <a:endParaRPr lang="en-US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Working efficiently with others</a:t>
            </a:r>
          </a:p>
          <a:p>
            <a:r>
              <a:rPr lang="en-US" dirty="0" smtClean="0"/>
              <a:t>Effective methods of motivation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Importance of communication</a:t>
            </a:r>
          </a:p>
          <a:p>
            <a:r>
              <a:rPr lang="en-US" dirty="0" smtClean="0"/>
              <a:t>Deeper understanding of Java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504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What 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W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e Would </a:t>
            </a:r>
            <a:r>
              <a:rPr lang="en-US" sz="3600" dirty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D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o 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D</a:t>
            </a:r>
            <a:r>
              <a:rPr lang="en-US" sz="3600" dirty="0" smtClean="0">
                <a:ln w="21590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ifferently</a:t>
            </a:r>
            <a:endParaRPr lang="en-US" sz="3600" dirty="0">
              <a:ln w="21590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Individuals should be more proactive</a:t>
            </a:r>
          </a:p>
          <a:p>
            <a:r>
              <a:rPr lang="en-US" dirty="0" smtClean="0"/>
              <a:t>Every team member should check assignment </a:t>
            </a:r>
            <a:r>
              <a:rPr lang="en-US" dirty="0" err="1" smtClean="0"/>
              <a:t>reqs</a:t>
            </a:r>
            <a:endParaRPr lang="en-US" dirty="0" smtClean="0"/>
          </a:p>
          <a:p>
            <a:r>
              <a:rPr lang="en-US" dirty="0" smtClean="0"/>
              <a:t>Take care of motivation issues early</a:t>
            </a:r>
          </a:p>
          <a:p>
            <a:r>
              <a:rPr lang="en-US" dirty="0" smtClean="0"/>
              <a:t>Ask questions when assigned unclear tasks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>
                <a:latin typeface="Pokemon pixels 1"/>
                <a:cs typeface="Pokemon pixels 1"/>
              </a:rPr>
              <a:t>j</a:t>
            </a:r>
            <a:endParaRPr lang="en-US" sz="15000" dirty="0" smtClean="0">
              <a:latin typeface="Pokemon pixels 1"/>
              <a:cs typeface="Pokemon pixels 1"/>
            </a:endParaRPr>
          </a:p>
        </p:txBody>
      </p:sp>
    </p:spTree>
    <p:extLst>
      <p:ext uri="{BB962C8B-B14F-4D97-AF65-F5344CB8AC3E}">
        <p14:creationId xmlns:p14="http://schemas.microsoft.com/office/powerpoint/2010/main" val="22011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n w="21590" cmpd="sng">
                  <a:solidFill>
                    <a:srgbClr val="558ED5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Pokemon Solid Normal"/>
                <a:cs typeface="Pokemon Solid Normal"/>
              </a:rPr>
              <a:t>Improving the Project Experience</a:t>
            </a:r>
            <a:endParaRPr lang="en-US" sz="3600" dirty="0">
              <a:ln w="21590" cmpd="sng">
                <a:solidFill>
                  <a:srgbClr val="558ED5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Pokemon Solid Normal"/>
              <a:cs typeface="Pokemon Solid Norm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29100" cy="4914900"/>
          </a:xfrm>
        </p:spPr>
        <p:txBody>
          <a:bodyPr/>
          <a:lstStyle/>
          <a:p>
            <a:r>
              <a:rPr lang="en-US" dirty="0" smtClean="0"/>
              <a:t>Reward </a:t>
            </a:r>
            <a:r>
              <a:rPr lang="en-US" dirty="0" smtClean="0"/>
              <a:t>groups for taking on challenges</a:t>
            </a:r>
          </a:p>
          <a:p>
            <a:r>
              <a:rPr lang="en-US" dirty="0"/>
              <a:t>I</a:t>
            </a:r>
            <a:r>
              <a:rPr lang="en-US" dirty="0" smtClean="0"/>
              <a:t>ntegrate multiple factories to create a large factory</a:t>
            </a:r>
            <a:endParaRPr lang="en-US" dirty="0" smtClean="0"/>
          </a:p>
          <a:p>
            <a:r>
              <a:rPr lang="en-US" dirty="0" smtClean="0"/>
              <a:t>Make the project more relevant to </a:t>
            </a:r>
            <a:r>
              <a:rPr lang="en-US" dirty="0" smtClean="0"/>
              <a:t>today’s industry</a:t>
            </a:r>
          </a:p>
          <a:p>
            <a:r>
              <a:rPr lang="en-US" dirty="0" smtClean="0"/>
              <a:t>Improve the grading system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2841979"/>
            <a:ext cx="4038600" cy="1899356"/>
          </a:xfrm>
          <a:prstGeom prst="rect">
            <a:avLst/>
          </a:prstGeom>
          <a:solidFill>
            <a:schemeClr val="lt1">
              <a:alpha val="0"/>
            </a:schemeClr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5000" dirty="0" smtClean="0">
                <a:latin typeface="Pokemon pixels 1"/>
                <a:cs typeface="Pokemon pixels 1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75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169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Andale Mono</vt:lpstr>
      <vt:lpstr>Arial</vt:lpstr>
      <vt:lpstr>Arial Narrow</vt:lpstr>
      <vt:lpstr>Calibri</vt:lpstr>
      <vt:lpstr>Pokemon pixels 1</vt:lpstr>
      <vt:lpstr>Pokemon Solid Normal</vt:lpstr>
      <vt:lpstr>Office Theme</vt:lpstr>
      <vt:lpstr>T.e.a.m.9</vt:lpstr>
      <vt:lpstr>Meet the Team</vt:lpstr>
      <vt:lpstr>What Was Interesting</vt:lpstr>
      <vt:lpstr>PowerPoint Presentation</vt:lpstr>
      <vt:lpstr>What Didn’t Work</vt:lpstr>
      <vt:lpstr>What We Learned</vt:lpstr>
      <vt:lpstr>What We Would Do Differently</vt:lpstr>
      <vt:lpstr>Improving the Project Experience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09</dc:title>
  <dc:creator>Vansh Jain</dc:creator>
  <cp:lastModifiedBy>Harry</cp:lastModifiedBy>
  <cp:revision>43</cp:revision>
  <dcterms:created xsi:type="dcterms:W3CDTF">2012-12-02T00:31:40Z</dcterms:created>
  <dcterms:modified xsi:type="dcterms:W3CDTF">2012-12-03T01:19:57Z</dcterms:modified>
</cp:coreProperties>
</file>