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8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856" autoAdjust="0"/>
  </p:normalViewPr>
  <p:slideViewPr>
    <p:cSldViewPr snapToGrid="0" snapToObjects="1">
      <p:cViewPr>
        <p:scale>
          <a:sx n="90" d="100"/>
          <a:sy n="90" d="100"/>
        </p:scale>
        <p:origin x="-160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08C3-C9AB-1543-B0B2-672E506C5F62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A1E4-763F-EF4C-A305-9DA13A38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Integrate V[0]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A1E4-763F-EF4C-A305-9DA13A3835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10921"/>
            <a:ext cx="9238942" cy="7883897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4242366" y="3929047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14111" y="4860219"/>
            <a:ext cx="3287889" cy="7274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1312" y="1676754"/>
            <a:ext cx="3287889" cy="727427"/>
          </a:xfrm>
          <a:prstGeom prst="ellipse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7646"/>
            <a:ext cx="9256889" cy="1470025"/>
          </a:xfrm>
          <a:solidFill>
            <a:schemeClr val="bg1">
              <a:alpha val="62000"/>
            </a:scheme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dirty="0" smtClean="0">
                <a:ln w="342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T.e.a.m.9</a:t>
            </a:r>
            <a:endParaRPr lang="en-US" sz="5400" dirty="0">
              <a:ln w="342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2558" y="3612446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latin typeface="Pokemon pixels 1"/>
                <a:cs typeface="Pokemon pixels 1"/>
              </a:rPr>
              <a:t>\</a:t>
            </a:r>
            <a:r>
              <a:rPr lang="en-US" sz="9600" dirty="0" smtClean="0">
                <a:solidFill>
                  <a:schemeClr val="tx1"/>
                </a:solidFill>
                <a:latin typeface="Pokemon pixels 1"/>
                <a:cs typeface="Pokemon pixels 1"/>
              </a:rPr>
              <a:t>8</a:t>
            </a:r>
            <a:endParaRPr lang="en-US" sz="9600" dirty="0" smtClean="0">
              <a:solidFill>
                <a:schemeClr val="tx1"/>
              </a:solidFill>
              <a:latin typeface="Pokemon pixels 1"/>
              <a:cs typeface="Pokemon pixels 1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77555" y="434623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000000"/>
                </a:solidFill>
                <a:latin typeface="Pokemon pixels 1"/>
                <a:cs typeface="Pokemon pixels 1"/>
              </a:rPr>
              <a:t>n</a:t>
            </a:r>
            <a:endParaRPr lang="en-US" sz="9600" dirty="0" smtClean="0">
              <a:solidFill>
                <a:srgbClr val="000000"/>
              </a:solidFill>
              <a:latin typeface="Pokemon pixels 1"/>
              <a:cs typeface="Pokemon pixels 1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63032" y="632741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832556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WILCZYNSKI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334" y="857956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5756" y="4047067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CROWLEY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5290" y="4072467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Lv6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685800" y="1396162"/>
            <a:ext cx="3011312" cy="254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4859867" y="4561808"/>
            <a:ext cx="3011312" cy="2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was interesting</a:t>
            </a:r>
            <a:endParaRPr lang="en-US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Potential of swing</a:t>
            </a:r>
          </a:p>
          <a:p>
            <a:pPr lvl="1"/>
            <a:r>
              <a:rPr lang="en-US" dirty="0" smtClean="0"/>
              <a:t>Transparent panels</a:t>
            </a:r>
          </a:p>
          <a:p>
            <a:r>
              <a:rPr lang="en-US" dirty="0" smtClean="0"/>
              <a:t>Finished product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 of other groups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f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33248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86089"/>
            <a:ext cx="4038600" cy="4525963"/>
          </a:xfrm>
        </p:spPr>
        <p:txBody>
          <a:bodyPr/>
          <a:lstStyle/>
          <a:p>
            <a:r>
              <a:rPr lang="en-US" dirty="0" smtClean="0"/>
              <a:t>Collaboration </a:t>
            </a:r>
          </a:p>
          <a:p>
            <a:r>
              <a:rPr lang="en-US" dirty="0" smtClean="0"/>
              <a:t>Great use of issue tracker</a:t>
            </a:r>
          </a:p>
          <a:p>
            <a:r>
              <a:rPr lang="en-US" dirty="0" smtClean="0"/>
              <a:t>True object oriented programming</a:t>
            </a:r>
          </a:p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b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282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ndale Mono"/>
                <a:ea typeface="+mj-ea"/>
                <a:cs typeface="Andale Mono"/>
              </a:defRPr>
            </a:lvl1pPr>
          </a:lstStyle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</p:spTree>
    <p:extLst>
      <p:ext uri="{BB962C8B-B14F-4D97-AF65-F5344CB8AC3E}">
        <p14:creationId xmlns:p14="http://schemas.microsoft.com/office/powerpoint/2010/main" val="331047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didn’t Work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Non-mandatory meetings</a:t>
            </a:r>
          </a:p>
          <a:p>
            <a:pPr lvl="1"/>
            <a:r>
              <a:rPr lang="en-US" dirty="0" smtClean="0"/>
              <a:t>Quick fix: must attend 80% of meetings</a:t>
            </a:r>
          </a:p>
          <a:p>
            <a:r>
              <a:rPr lang="en-US" dirty="0" smtClean="0"/>
              <a:t>Great Wiki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L=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36166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43"/>
            <a:ext cx="8229600" cy="1143000"/>
          </a:xfrm>
        </p:spPr>
        <p:txBody>
          <a:bodyPr/>
          <a:lstStyle/>
          <a:p>
            <a:r>
              <a:rPr lang="en-US" dirty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Learned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Encouraged us to challenge ourselves</a:t>
            </a:r>
          </a:p>
          <a:p>
            <a:r>
              <a:rPr lang="en-US" dirty="0" smtClean="0"/>
              <a:t>Team management/motivation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t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5504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would we do differently?</a:t>
            </a:r>
            <a:endParaRPr lang="en-US" sz="3600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 proactive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>
                <a:latin typeface="Pokemon pixels 1"/>
                <a:cs typeface="Pokemon pixels 1"/>
              </a:rPr>
              <a:t>j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How to make the project better</a:t>
            </a:r>
            <a:endParaRPr lang="en-US" sz="3600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Reward for challenging yourself</a:t>
            </a:r>
          </a:p>
          <a:p>
            <a:r>
              <a:rPr lang="en-US" dirty="0" smtClean="0"/>
              <a:t>Make the project more relevant to the industry 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2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31075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Meet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111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T.e.a.m.9</vt:lpstr>
      <vt:lpstr>What was interesting</vt:lpstr>
      <vt:lpstr>PowerPoint Presentation</vt:lpstr>
      <vt:lpstr>What didn’t Work</vt:lpstr>
      <vt:lpstr>What We Learned</vt:lpstr>
      <vt:lpstr>What would we do differently?</vt:lpstr>
      <vt:lpstr>How to make the project better</vt:lpstr>
      <vt:lpstr>Meet the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09</dc:title>
  <dc:creator>Vansh Jain</dc:creator>
  <cp:lastModifiedBy>Vansh Jain</cp:lastModifiedBy>
  <cp:revision>33</cp:revision>
  <dcterms:created xsi:type="dcterms:W3CDTF">2012-12-02T00:31:40Z</dcterms:created>
  <dcterms:modified xsi:type="dcterms:W3CDTF">2012-12-02T02:58:28Z</dcterms:modified>
</cp:coreProperties>
</file>