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-7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BB67-08A5-4F05-ABC9-C57AE10D4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BABD5-1B00-4622-8F77-3778E4053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168F-EE96-4636-8088-04BCF3F6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7836-2AB8-4B22-BD3A-5208EF3A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80DD-9631-4651-9246-AC7E68C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4F6E-108E-4CEF-84E9-04DBD456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81DCD-B3E3-4A46-97A1-48FEFBCA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9EF7-ACC4-42F5-A42E-AE2F77CD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7CE0-D701-4815-B440-DF992A1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5DE7-C40B-4CEE-8EA1-B23F6099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8479A-6718-4BDF-8DA2-1206D30FC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AAC6-BDD7-48CF-955A-F1A817AC7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4558C-DEBB-4AC8-8D9A-361346C5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E84A-4D69-4BB6-822D-5BCC4C30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945A7-A415-4506-A705-73EB6A5F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6A0A-67E3-4FF3-AE8F-BCEB777E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AA79-9525-430C-8B19-E09DDEFE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0F0D-580B-40B7-9C9E-CEA0A343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1E46-D323-4F85-A7F9-DF32C850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24F1-AE14-4A71-BE4A-9BEA1BBA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7CAA-8E4A-4FEA-957B-073FA0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AE2DC-447C-4C8B-AAFD-E9231E991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95A0-B04A-4CD7-8A74-586FDA9C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EB00-F39E-4704-ADB8-A4E35EC1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08E2-497B-477B-A66D-911FF45F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128-14C0-4032-9D2A-EE9B2D0D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D9FA-44A8-476A-AEE2-CE2EDF14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E9BBC-6DA7-4A5C-A025-EBC9107A0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25C6-9DDF-4127-83D5-6617AB0C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E1501-0F08-409C-BE3A-E9D9F79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C9B5-B389-4560-8362-99120076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749A-C419-4D0B-BC69-FC049A14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D78E-9AEE-4F59-9C88-BA168086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BD601-05B8-4F31-8915-6FF19BF9D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3F185-E610-446B-B39F-A5DCF4F3F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380A6-AC8D-45C0-BB80-9BABEDCE3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30C87-99C0-4823-BE8F-47D47B5C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6F7D9-2C0D-4850-8FF4-C60FBED5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1C7C0-4EC1-4641-9FA9-26351E1C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AB1B-07F5-460C-B0E8-6839B3F6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E2C8D-2259-40F5-A7B7-150BA2C0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02A63-AB5F-42D8-A9B2-C24FF213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E7F2D-D6CB-485F-96D6-23E34D0D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43F16-9C4C-41E8-A195-DF5C1C15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E3F6C-E3E3-42E1-A419-3D2D563F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AAD5-8082-4E38-998C-CF5F1FA4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F784-B9BE-4210-B8DD-2A2F3657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EA93-D6B6-4F74-A74C-8CCE3F3A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A2938-6FFF-4642-8D7D-A660D74D1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FFB5F-A3BE-46B5-97A4-1C9EF6C7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27EA9-BAB1-4755-9A2F-59255D16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F8208-4A58-4E71-9BF8-301862AB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5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AFF-A77D-456E-A564-9AC8E56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8EA85-C78C-4042-9AEE-F81B18FB0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E8E72-48A5-460B-8247-2F05804B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170E-2DF0-4BA3-93A3-A1CE3BAB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1A104-37D7-48CC-8297-1C27E31C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506A5-1A28-484F-A264-05A428AE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6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05C8A-F5A5-4604-B95A-DA747BFB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709AD-71A3-48CE-95B8-EBE8CAFE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BFBB-066B-41B6-A871-C0C663A9A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6826-9E07-40A2-91A6-75952801DF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A469-60BE-4794-8922-B3AFC0A5B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34A9-A2AA-417B-B170-F669B838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99AC-AD6D-451F-8B0E-1CBBC2B0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E4C9-AF1F-461D-BDC8-366661987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Exhaustive 3-dimensional Analysis to comparatively quantify the beneficial effects of Mask Mandates, weighted against per capital income of respective US localities. – Tunde </a:t>
            </a:r>
            <a:r>
              <a:rPr lang="en-US" sz="2800" dirty="0" err="1"/>
              <a:t>Adefokun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37B71-2DFD-4FEE-95A0-ECE899E33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220"/>
            <a:ext cx="9144000" cy="144158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1800" dirty="0"/>
              <a:t>Core Objective: To answer the question: Did a factor like per capital income contribute to the effectiveness of Mask Mandates or it never mattered at all so long as Mask Mandates were uniformly enforced in the local population?</a:t>
            </a:r>
          </a:p>
          <a:p>
            <a:pPr algn="l"/>
            <a:r>
              <a:rPr lang="en-US" sz="1800" dirty="0"/>
              <a:t>Conclusion: After grouping all counties in the United States into 9 clusters based on their depth of Mask Mandate commitments and analyzing each group by comparing mean incomes per county with Covid 19-related mortality rates, there seemed to be no tangible relationship between Per Capital Income (PCI) and Mask Mandates, as shown by the scatter plots below.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B2BAB04-819A-43C3-AA6F-88053CD9C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55718"/>
            <a:ext cx="9616751" cy="14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Exhaustive 3-dimensional Analysis to comparatively quantify the beneficial effects of Mask Mandates, weighted against per capital income of respective US localities. – Tunde Adefokun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Exhaustive 3-dimensional Analysis to comparatively quantify the beneficial effects of Mask Mandates, weighted against per capital income of respective US localities.</dc:title>
  <dc:creator>Tunde Bong</dc:creator>
  <cp:lastModifiedBy>Tunde Bong</cp:lastModifiedBy>
  <cp:revision>2</cp:revision>
  <dcterms:created xsi:type="dcterms:W3CDTF">2021-10-28T22:11:15Z</dcterms:created>
  <dcterms:modified xsi:type="dcterms:W3CDTF">2021-10-29T01:14:21Z</dcterms:modified>
</cp:coreProperties>
</file>