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412F-A3B8-4414-9F2D-823E544C5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481C7-EFB4-4F21-8182-E7B01490A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AE343-A39F-444A-8537-295CC5E9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9F98-6E39-4394-BA32-51052AB0F6E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6E5CE-E872-462B-8F9D-F08F1052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5F5F9-1D4A-479E-B695-01248FA6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2A3D-3E3D-457C-81D0-C2246A388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3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1272-A195-4B03-BACD-463355B1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D6002-E02C-4EB3-B02E-B589F454C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19AE-B767-4AED-9DB3-8A938394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9F98-6E39-4394-BA32-51052AB0F6E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88C1F-B020-4213-A516-91555B35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DDC1F-D37D-4D88-AD70-8B93ABC8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2A3D-3E3D-457C-81D0-C2246A388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7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681B8-3095-4C27-AEB3-52D8C2CBD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C00A7-3EF8-4211-8795-B3D2ABC5E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45685-09F1-446D-BBE2-4B9C8276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9F98-6E39-4394-BA32-51052AB0F6E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83EED-D2E9-448E-9727-58567216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C1BA-E56E-4335-A38D-AECB7C84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2A3D-3E3D-457C-81D0-C2246A388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9519-BAAC-49EC-BA38-E6E879E9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CFC4-4727-4DAB-870F-BC102D66B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142F0-DE4C-4CAA-A6B3-131B7D13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9F98-6E39-4394-BA32-51052AB0F6E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F956A-0773-4251-AA9E-56737481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CAAC0-C64B-4BEC-9B15-95F6708F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2A3D-3E3D-457C-81D0-C2246A388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9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4B49-1CE6-44AC-9690-41FF48D5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E7922-77E0-4901-B8A9-624D70AF6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B2699-4AB1-4E05-96C4-1CAAEE58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9F98-6E39-4394-BA32-51052AB0F6E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2B08B-67AD-4352-B230-DC58FFE1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1BA8-250F-4439-A1B0-7F72D8EE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2A3D-3E3D-457C-81D0-C2246A388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9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EED2-9CCA-48E3-9943-DB160BC1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85C3-7996-4651-AC1B-F91AAE020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96EED-ADA5-4581-9976-4D7CD38D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9FB49-96EE-4429-A476-DE36D5F7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9F98-6E39-4394-BA32-51052AB0F6E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68169-27BF-4CA2-B26E-85049823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1E6FD-37B2-4F69-8DB7-0AFE8B30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2A3D-3E3D-457C-81D0-C2246A388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B613-608E-4194-81D3-DD2FF2B1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F4F8D-A96E-4FBF-955E-E0084F05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4B76F-1E6D-4AC9-B4FC-8B1859518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CADFF-E14E-4E7E-83DC-7387FEC2E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147B1-414D-4E93-9C14-958BD3016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3674D-42F4-4241-AE95-8E12885E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9F98-6E39-4394-BA32-51052AB0F6E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3A25A-9175-44BD-9133-4FAE4797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2E4D4-5993-455B-9B2B-2EB944E5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2A3D-3E3D-457C-81D0-C2246A388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8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7F5-3166-4B01-B87A-47EEA6C7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E911C-3A12-4922-8E04-EA9CE681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9F98-6E39-4394-BA32-51052AB0F6E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5190E-00A6-4D65-A4B3-1F515854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86506-338B-4C4B-9E77-0977109E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2A3D-3E3D-457C-81D0-C2246A388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7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8AE6D-9565-4BDD-A57A-B64B7BD2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9F98-6E39-4394-BA32-51052AB0F6E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FBC77-0B4C-44DC-AC0A-22A8769D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8CA29-15D1-4FEB-9040-480810AD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2A3D-3E3D-457C-81D0-C2246A388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6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4C11-5B73-47F5-85A8-72E69FFF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F7EC4-6FB0-44F2-BCE3-6BBC740F7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1E9CD-BA58-49C0-93A5-7A29E05AB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1A05-3EFD-4BCF-9958-2B02FA52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9F98-6E39-4394-BA32-51052AB0F6E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CB942-8368-4EC3-ABE9-DFF8030F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B3D15-147E-4787-B90A-AEA6B947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2A3D-3E3D-457C-81D0-C2246A388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9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E917-6179-4736-8D85-DD3453D7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91325-4A4A-4FC2-B4A6-CFEC92AED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D6634-BCFB-41E7-A7A7-F7B54BFF9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02E26-3AEB-4B22-8FDD-4D96F71F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9F98-6E39-4394-BA32-51052AB0F6E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D8C55-12D5-444A-88B1-3A472C15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8B2B2-4A14-41DB-8D15-465FE546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2A3D-3E3D-457C-81D0-C2246A388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9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F393B-80A0-4372-9C50-91E347BE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39DFA-A83C-4C3F-A694-F8A3FFFB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8B37-6B6E-4B29-9D26-0713FB42C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19F98-6E39-4394-BA32-51052AB0F6E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431ED-6729-4C22-B962-4057D559F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26B2E-7F05-401E-95D9-52C7B809F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D2A3D-3E3D-457C-81D0-C2246A388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3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4D06D-091A-434C-991D-B59967D75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n-US" sz="6100" dirty="0">
                <a:solidFill>
                  <a:srgbClr val="FFFFFF"/>
                </a:solidFill>
              </a:rPr>
              <a:t>Analysis of mask mandates and their impact on restaurant usage by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5A139-9851-4373-BD05-6750C4359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159" y="4843002"/>
            <a:ext cx="5760850" cy="1234345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Steven Broyles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57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Graph">
            <a:extLst>
              <a:ext uri="{FF2B5EF4-FFF2-40B4-BE49-F238E27FC236}">
                <a16:creationId xmlns:a16="http://schemas.microsoft.com/office/drawing/2014/main" id="{966C07CD-9C03-4B68-9B4B-20B9E9FB3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53F79-D528-4E0B-AAF2-BFFCC1F9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02" y="23715"/>
            <a:ext cx="9078562" cy="1107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accent1">
                    <a:lumMod val="75000"/>
                  </a:schemeClr>
                </a:solidFill>
              </a:rPr>
              <a:t>Data Preparation </a:t>
            </a:r>
          </a:p>
        </p:txBody>
      </p:sp>
      <p:sp>
        <p:nvSpPr>
          <p:cNvPr id="20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CEB8E-4F33-408C-96A8-D77E237648DC}"/>
              </a:ext>
            </a:extLst>
          </p:cNvPr>
          <p:cNvSpPr txBox="1"/>
          <p:nvPr/>
        </p:nvSpPr>
        <p:spPr>
          <a:xfrm>
            <a:off x="2248512" y="2254432"/>
            <a:ext cx="9135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Mandate Data from CSVs on mask mandates across all US counties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Parsed data down to represent state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Merged with CSV on restaurant reservations for comparative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78E04-6AA9-4802-B185-C27958785D46}"/>
              </a:ext>
            </a:extLst>
          </p:cNvPr>
          <p:cNvSpPr txBox="1"/>
          <p:nvPr/>
        </p:nvSpPr>
        <p:spPr>
          <a:xfrm>
            <a:off x="-92279" y="5717884"/>
            <a:ext cx="103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Sources: https://catalog.data.gov/dataset/u-s-state-and-territorial-public-mask-mandahttps://www.opentable.com/state-of-industrytes-from-april-10-2020-through-january-10-2021--e0ce3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            https://www.opentable.com/state-of-industry </a:t>
            </a:r>
          </a:p>
        </p:txBody>
      </p:sp>
    </p:spTree>
    <p:extLst>
      <p:ext uri="{BB962C8B-B14F-4D97-AF65-F5344CB8AC3E}">
        <p14:creationId xmlns:p14="http://schemas.microsoft.com/office/powerpoint/2010/main" val="3838681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0A80F-D251-40BA-8E85-E70C9502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5" name="Content Placeholder 4" descr="A picture containing text, pencil&#10;&#10;Description automatically generated">
            <a:extLst>
              <a:ext uri="{FF2B5EF4-FFF2-40B4-BE49-F238E27FC236}">
                <a16:creationId xmlns:a16="http://schemas.microsoft.com/office/drawing/2014/main" id="{B751C2B4-29E7-4B57-9375-A258804C5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1" r="6550"/>
          <a:stretch/>
        </p:blipFill>
        <p:spPr>
          <a:xfrm>
            <a:off x="841248" y="1910779"/>
            <a:ext cx="7900416" cy="4266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D5CD6C-4B39-4DF2-B411-0C1B048488AC}"/>
              </a:ext>
            </a:extLst>
          </p:cNvPr>
          <p:cNvSpPr txBox="1"/>
          <p:nvPr/>
        </p:nvSpPr>
        <p:spPr>
          <a:xfrm>
            <a:off x="8924544" y="2516777"/>
            <a:ext cx="2426208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bar chart represents an increase in restaurant utilization as time progressed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States that were excluded because of lack of restaurant data:  Alaska, Arkansas, Idaho, Iowa, Montana, Mississippi, North Dakota, South Dakota, Vermont, West Virginia, Wisconsin, Wyoming</a:t>
            </a:r>
          </a:p>
        </p:txBody>
      </p:sp>
    </p:spTree>
    <p:extLst>
      <p:ext uri="{BB962C8B-B14F-4D97-AF65-F5344CB8AC3E}">
        <p14:creationId xmlns:p14="http://schemas.microsoft.com/office/powerpoint/2010/main" val="33309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871FE-3247-4561-8EEF-ADA126FB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Further Analysis and Conclusions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DFB4B3-14BE-48C0-ADF3-25AC2F0F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P-value: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0.08873673599757953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800" dirty="0"/>
              <a:t>R-value:  -0.27620983180473435</a:t>
            </a:r>
          </a:p>
          <a:p>
            <a:r>
              <a:rPr lang="en-US" sz="1800" dirty="0"/>
              <a:t>Though a negative trend is observable, a p-value of &lt; 0.05 suggests the correlation is not statistically significant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A2BE573-B2A5-4997-8B1A-7B5F20147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4" y="2148524"/>
            <a:ext cx="7004303" cy="43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1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Analysis of mask mandates and their impact on restaurant usage by state</vt:lpstr>
      <vt:lpstr>Data Preparation </vt:lpstr>
      <vt:lpstr>Analysis</vt:lpstr>
      <vt:lpstr>Further Analysis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mask mandates compared to restaurant usage by state</dc:title>
  <dc:creator>Steven Broyles</dc:creator>
  <cp:lastModifiedBy>Steven Broyles</cp:lastModifiedBy>
  <cp:revision>4</cp:revision>
  <dcterms:created xsi:type="dcterms:W3CDTF">2021-10-29T00:19:27Z</dcterms:created>
  <dcterms:modified xsi:type="dcterms:W3CDTF">2021-10-29T02:22:18Z</dcterms:modified>
</cp:coreProperties>
</file>