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4"/>
  </p:sldMasterIdLst>
  <p:sldIdLst>
    <p:sldId id="257" r:id="rId5"/>
  </p:sldIdLst>
  <p:sldSz cx="30275213" cy="21383625"/>
  <p:notesSz cx="6858000" cy="9144000"/>
  <p:defaultTextStyle>
    <a:defPPr>
      <a:defRPr lang="en-US"/>
    </a:defPPr>
    <a:lvl1pPr marL="0" algn="l" defTabSz="91412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62" algn="l" defTabSz="91412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123" algn="l" defTabSz="91412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185" algn="l" defTabSz="91412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247" algn="l" defTabSz="91412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311" algn="l" defTabSz="91412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372" algn="l" defTabSz="91412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434" algn="l" defTabSz="91412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496" algn="l" defTabSz="91412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27B69A-3D05-4BE5-943F-78590C3E372C}" v="3" dt="2022-11-01T22:53:40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94"/>
  </p:normalViewPr>
  <p:slideViewPr>
    <p:cSldViewPr snapToGrid="0" snapToObjects="1">
      <p:cViewPr varScale="1">
        <p:scale>
          <a:sx n="52" d="100"/>
          <a:sy n="52" d="100"/>
        </p:scale>
        <p:origin x="1492" y="1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ia King" userId="0c9b3cfd-e92b-4373-8a65-5c177f7459f1" providerId="ADAL" clId="{4A27B69A-3D05-4BE5-943F-78590C3E372C}"/>
    <pc:docChg chg="modSld modMainMaster">
      <pc:chgData name="Georgia King" userId="0c9b3cfd-e92b-4373-8a65-5c177f7459f1" providerId="ADAL" clId="{4A27B69A-3D05-4BE5-943F-78590C3E372C}" dt="2022-11-01T22:53:20.964" v="0"/>
      <pc:docMkLst>
        <pc:docMk/>
      </pc:docMkLst>
      <pc:sldChg chg="modSp">
        <pc:chgData name="Georgia King" userId="0c9b3cfd-e92b-4373-8a65-5c177f7459f1" providerId="ADAL" clId="{4A27B69A-3D05-4BE5-943F-78590C3E372C}" dt="2022-11-01T22:53:20.964" v="0"/>
        <pc:sldMkLst>
          <pc:docMk/>
          <pc:sldMk cId="2491661342" sldId="257"/>
        </pc:sldMkLst>
        <pc:spChg chg="mod">
          <ac:chgData name="Georgia King" userId="0c9b3cfd-e92b-4373-8a65-5c177f7459f1" providerId="ADAL" clId="{4A27B69A-3D05-4BE5-943F-78590C3E372C}" dt="2022-11-01T22:53:20.964" v="0"/>
          <ac:spMkLst>
            <pc:docMk/>
            <pc:sldMk cId="2491661342" sldId="257"/>
            <ac:spMk id="2" creationId="{450CAFCF-4466-8E46-B378-8BEC4EA0B636}"/>
          </ac:spMkLst>
        </pc:spChg>
        <pc:picChg chg="mod">
          <ac:chgData name="Georgia King" userId="0c9b3cfd-e92b-4373-8a65-5c177f7459f1" providerId="ADAL" clId="{4A27B69A-3D05-4BE5-943F-78590C3E372C}" dt="2022-11-01T22:53:20.964" v="0"/>
          <ac:picMkLst>
            <pc:docMk/>
            <pc:sldMk cId="2491661342" sldId="257"/>
            <ac:picMk id="7" creationId="{A3772579-D32D-E144-8909-38D1B1686EC2}"/>
          </ac:picMkLst>
        </pc:picChg>
        <pc:cxnChg chg="mod">
          <ac:chgData name="Georgia King" userId="0c9b3cfd-e92b-4373-8a65-5c177f7459f1" providerId="ADAL" clId="{4A27B69A-3D05-4BE5-943F-78590C3E372C}" dt="2022-11-01T22:53:20.964" v="0"/>
          <ac:cxnSpMkLst>
            <pc:docMk/>
            <pc:sldMk cId="2491661342" sldId="257"/>
            <ac:cxnSpMk id="5" creationId="{AE49AD3E-EA0A-4949-9A5B-63A7D3DD2D77}"/>
          </ac:cxnSpMkLst>
        </pc:cxnChg>
      </pc:sldChg>
      <pc:sldMasterChg chg="modSp modSldLayout">
        <pc:chgData name="Georgia King" userId="0c9b3cfd-e92b-4373-8a65-5c177f7459f1" providerId="ADAL" clId="{4A27B69A-3D05-4BE5-943F-78590C3E372C}" dt="2022-11-01T22:53:20.964" v="0"/>
        <pc:sldMasterMkLst>
          <pc:docMk/>
          <pc:sldMasterMk cId="2882916719" sldId="2147483671"/>
        </pc:sldMasterMkLst>
        <pc:spChg chg="mod">
          <ac:chgData name="Georgia King" userId="0c9b3cfd-e92b-4373-8a65-5c177f7459f1" providerId="ADAL" clId="{4A27B69A-3D05-4BE5-943F-78590C3E372C}" dt="2022-11-01T22:53:20.964" v="0"/>
          <ac:spMkLst>
            <pc:docMk/>
            <pc:sldMasterMk cId="2882916719" sldId="2147483671"/>
            <ac:spMk id="2" creationId="{AF289986-1263-7D46-80CC-C09411548D21}"/>
          </ac:spMkLst>
        </pc:spChg>
        <pc:spChg chg="mod">
          <ac:chgData name="Georgia King" userId="0c9b3cfd-e92b-4373-8a65-5c177f7459f1" providerId="ADAL" clId="{4A27B69A-3D05-4BE5-943F-78590C3E372C}" dt="2022-11-01T22:53:20.964" v="0"/>
          <ac:spMkLst>
            <pc:docMk/>
            <pc:sldMasterMk cId="2882916719" sldId="2147483671"/>
            <ac:spMk id="3" creationId="{86A50954-37FA-BF4A-8FC1-032D7A8D6294}"/>
          </ac:spMkLst>
        </pc:spChg>
        <pc:spChg chg="mod">
          <ac:chgData name="Georgia King" userId="0c9b3cfd-e92b-4373-8a65-5c177f7459f1" providerId="ADAL" clId="{4A27B69A-3D05-4BE5-943F-78590C3E372C}" dt="2022-11-01T22:53:20.964" v="0"/>
          <ac:spMkLst>
            <pc:docMk/>
            <pc:sldMasterMk cId="2882916719" sldId="2147483671"/>
            <ac:spMk id="6" creationId="{A8E42AEA-711C-6742-9F8C-B595F085DDD2}"/>
          </ac:spMkLst>
        </pc:spChg>
        <pc:sldLayoutChg chg="modSp">
          <pc:chgData name="Georgia King" userId="0c9b3cfd-e92b-4373-8a65-5c177f7459f1" providerId="ADAL" clId="{4A27B69A-3D05-4BE5-943F-78590C3E372C}" dt="2022-11-01T22:53:20.964" v="0"/>
          <pc:sldLayoutMkLst>
            <pc:docMk/>
            <pc:sldMasterMk cId="2882916719" sldId="2147483671"/>
            <pc:sldLayoutMk cId="2434609069" sldId="2147483672"/>
          </pc:sldLayoutMkLst>
          <pc:spChg chg="mod">
            <ac:chgData name="Georgia King" userId="0c9b3cfd-e92b-4373-8a65-5c177f7459f1" providerId="ADAL" clId="{4A27B69A-3D05-4BE5-943F-78590C3E372C}" dt="2022-11-01T22:53:20.964" v="0"/>
            <ac:spMkLst>
              <pc:docMk/>
              <pc:sldMasterMk cId="2882916719" sldId="2147483671"/>
              <pc:sldLayoutMk cId="2434609069" sldId="2147483672"/>
              <ac:spMk id="2" creationId="{281E521B-7F85-9B4D-9158-47D1B56A336A}"/>
            </ac:spMkLst>
          </pc:spChg>
          <pc:spChg chg="mod">
            <ac:chgData name="Georgia King" userId="0c9b3cfd-e92b-4373-8a65-5c177f7459f1" providerId="ADAL" clId="{4A27B69A-3D05-4BE5-943F-78590C3E372C}" dt="2022-11-01T22:53:20.964" v="0"/>
            <ac:spMkLst>
              <pc:docMk/>
              <pc:sldMasterMk cId="2882916719" sldId="2147483671"/>
              <pc:sldLayoutMk cId="2434609069" sldId="2147483672"/>
              <ac:spMk id="3" creationId="{E24744F2-8077-5F40-B2CC-FD6C6DEFD37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E22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521B-7F85-9B4D-9158-47D1B56A3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407" y="9304545"/>
            <a:ext cx="22706411" cy="3936448"/>
          </a:xfrm>
        </p:spPr>
        <p:txBody>
          <a:bodyPr anchor="t" anchorCtr="0"/>
          <a:lstStyle>
            <a:lvl1pPr algn="ctr">
              <a:defRPr sz="11904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744F2-8077-5F40-B2CC-FD6C6DEFD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4407" y="13528090"/>
            <a:ext cx="22706411" cy="5162758"/>
          </a:xfrm>
        </p:spPr>
        <p:txBody>
          <a:bodyPr/>
          <a:lstStyle>
            <a:lvl1pPr marL="0" indent="0" algn="ctr">
              <a:buNone/>
              <a:defRPr sz="5952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1133946" indent="0" algn="ctr">
              <a:buNone/>
              <a:defRPr sz="4960"/>
            </a:lvl2pPr>
            <a:lvl3pPr marL="2267894" indent="0" algn="ctr">
              <a:buNone/>
              <a:defRPr sz="4464"/>
            </a:lvl3pPr>
            <a:lvl4pPr marL="3401840" indent="0" algn="ctr">
              <a:buNone/>
              <a:defRPr sz="3968"/>
            </a:lvl4pPr>
            <a:lvl5pPr marL="4535788" indent="0" algn="ctr">
              <a:buNone/>
              <a:defRPr sz="3968"/>
            </a:lvl5pPr>
            <a:lvl6pPr marL="5669734" indent="0" algn="ctr">
              <a:buNone/>
              <a:defRPr sz="3968"/>
            </a:lvl6pPr>
            <a:lvl7pPr marL="6803680" indent="0" algn="ctr">
              <a:buNone/>
              <a:defRPr sz="3968"/>
            </a:lvl7pPr>
            <a:lvl8pPr marL="7937626" indent="0" algn="ctr">
              <a:buNone/>
              <a:defRPr sz="3968"/>
            </a:lvl8pPr>
            <a:lvl9pPr marL="9071574" indent="0" algn="ctr">
              <a:buNone/>
              <a:defRPr sz="39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0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289986-1263-7D46-80CC-C0941154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28" y="1683756"/>
            <a:ext cx="26112370" cy="4133180"/>
          </a:xfrm>
          <a:prstGeom prst="rect">
            <a:avLst/>
          </a:prstGeom>
        </p:spPr>
        <p:txBody>
          <a:bodyPr vert="horz" lIns="3600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50954-37FA-BF4A-8FC1-032D7A8D6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1428" y="6735000"/>
            <a:ext cx="26112370" cy="12347499"/>
          </a:xfrm>
          <a:prstGeom prst="rect">
            <a:avLst/>
          </a:prstGeom>
        </p:spPr>
        <p:txBody>
          <a:bodyPr vert="horz" lIns="36000" tIns="0" rIns="0" bIns="0" rtlCol="0">
            <a:noAutofit/>
          </a:bodyPr>
          <a:lstStyle/>
          <a:p>
            <a:pPr marL="0" marR="0" lvl="2" indent="0" algn="l" defTabSz="2267894" rtl="0" eaLnBrk="1" fontAlgn="auto" latinLnBrk="0" hangingPunct="1">
              <a:lnSpc>
                <a:spcPct val="100000"/>
              </a:lnSpc>
              <a:spcBef>
                <a:spcPts val="148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3968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Body text</a:t>
            </a:r>
          </a:p>
          <a:p>
            <a:pPr lvl="0"/>
            <a:r>
              <a:rPr lang="en-GB" dirty="0"/>
              <a:t>Subheading</a:t>
            </a:r>
          </a:p>
          <a:p>
            <a:pPr lvl="1"/>
            <a:r>
              <a:rPr lang="en-GB" dirty="0"/>
              <a:t>Quote</a:t>
            </a:r>
          </a:p>
          <a:p>
            <a:pPr lvl="3"/>
            <a:r>
              <a:rPr lang="en-GB" dirty="0"/>
              <a:t>Bullet list</a:t>
            </a:r>
          </a:p>
          <a:p>
            <a:pPr lvl="4"/>
            <a:r>
              <a:rPr lang="en-GB" dirty="0"/>
              <a:t>Sub-bullet list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42AEA-711C-6742-9F8C-B595F085D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177469" y="19680855"/>
            <a:ext cx="1016326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76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6C27A294-C933-1C41-A490-CE188802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1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2267894" rtl="0" eaLnBrk="1" latinLnBrk="0" hangingPunct="1">
        <a:lnSpc>
          <a:spcPct val="90000"/>
        </a:lnSpc>
        <a:spcBef>
          <a:spcPct val="0"/>
        </a:spcBef>
        <a:buNone/>
        <a:defRPr sz="7936" b="1" i="0" kern="1200">
          <a:solidFill>
            <a:schemeClr val="accent1"/>
          </a:solidFill>
          <a:latin typeface="Roboto Condensed" panose="02000000000000000000" pitchFamily="2" charset="0"/>
          <a:ea typeface="Roboto Condensed" panose="02000000000000000000" pitchFamily="2" charset="0"/>
          <a:cs typeface="Roboto Medium" panose="02000000000000000000" pitchFamily="2" charset="0"/>
        </a:defRPr>
      </a:lvl1pPr>
    </p:titleStyle>
    <p:bodyStyle>
      <a:lvl1pPr marL="0" indent="0" algn="l" defTabSz="2267894" rtl="0" eaLnBrk="1" latinLnBrk="0" hangingPunct="1">
        <a:lnSpc>
          <a:spcPct val="100000"/>
        </a:lnSpc>
        <a:spcBef>
          <a:spcPts val="2976"/>
        </a:spcBef>
        <a:buFont typeface="Arial" panose="020B0604020202020204" pitchFamily="34" charset="0"/>
        <a:buNone/>
        <a:defRPr sz="3968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0" indent="0" algn="l" defTabSz="2267894" rtl="0" eaLnBrk="1" latinLnBrk="0" hangingPunct="1">
        <a:lnSpc>
          <a:spcPct val="100000"/>
        </a:lnSpc>
        <a:spcBef>
          <a:spcPts val="1488"/>
        </a:spcBef>
        <a:buFont typeface="Arial" panose="020B0604020202020204" pitchFamily="34" charset="0"/>
        <a:buNone/>
        <a:defRPr sz="3968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0" marR="0" indent="0" algn="l" defTabSz="2267894" rtl="0" eaLnBrk="1" fontAlgn="auto" latinLnBrk="0" hangingPunct="1">
        <a:lnSpc>
          <a:spcPct val="100000"/>
        </a:lnSpc>
        <a:spcBef>
          <a:spcPts val="1488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3472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714298" indent="-714298" algn="l" defTabSz="2267894" rtl="0" eaLnBrk="1" latinLnBrk="0" hangingPunct="1">
        <a:lnSpc>
          <a:spcPct val="100000"/>
        </a:lnSpc>
        <a:spcBef>
          <a:spcPts val="1488"/>
        </a:spcBef>
        <a:buFont typeface="Arial" panose="020B0604020202020204" pitchFamily="34" charset="0"/>
        <a:buChar char="•"/>
        <a:defRPr sz="2976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1428594" indent="-714298" algn="l" defTabSz="2267894" rtl="0" eaLnBrk="1" latinLnBrk="0" hangingPunct="1">
        <a:lnSpc>
          <a:spcPct val="100000"/>
        </a:lnSpc>
        <a:spcBef>
          <a:spcPts val="1488"/>
        </a:spcBef>
        <a:buFont typeface="Arial" panose="020B0604020202020204" pitchFamily="34" charset="0"/>
        <a:buChar char="•"/>
        <a:defRPr sz="2976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6236706" indent="-566974" algn="l" defTabSz="2267894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4" kern="1200">
          <a:solidFill>
            <a:schemeClr val="tx1"/>
          </a:solidFill>
          <a:latin typeface="+mn-lt"/>
          <a:ea typeface="+mn-ea"/>
          <a:cs typeface="+mn-cs"/>
        </a:defRPr>
      </a:lvl6pPr>
      <a:lvl7pPr marL="7370654" indent="-566974" algn="l" defTabSz="2267894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4" kern="1200">
          <a:solidFill>
            <a:schemeClr val="tx1"/>
          </a:solidFill>
          <a:latin typeface="+mn-lt"/>
          <a:ea typeface="+mn-ea"/>
          <a:cs typeface="+mn-cs"/>
        </a:defRPr>
      </a:lvl7pPr>
      <a:lvl8pPr marL="8504602" indent="-566974" algn="l" defTabSz="2267894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4" kern="1200">
          <a:solidFill>
            <a:schemeClr val="tx1"/>
          </a:solidFill>
          <a:latin typeface="+mn-lt"/>
          <a:ea typeface="+mn-ea"/>
          <a:cs typeface="+mn-cs"/>
        </a:defRPr>
      </a:lvl8pPr>
      <a:lvl9pPr marL="9638548" indent="-566974" algn="l" defTabSz="2267894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67894" rtl="0" eaLnBrk="1" latinLnBrk="0" hangingPunct="1">
        <a:defRPr sz="4464" kern="1200">
          <a:solidFill>
            <a:schemeClr val="tx1"/>
          </a:solidFill>
          <a:latin typeface="+mn-lt"/>
          <a:ea typeface="+mn-ea"/>
          <a:cs typeface="+mn-cs"/>
        </a:defRPr>
      </a:lvl1pPr>
      <a:lvl2pPr marL="1133946" algn="l" defTabSz="2267894" rtl="0" eaLnBrk="1" latinLnBrk="0" hangingPunct="1">
        <a:defRPr sz="4464" kern="1200">
          <a:solidFill>
            <a:schemeClr val="tx1"/>
          </a:solidFill>
          <a:latin typeface="+mn-lt"/>
          <a:ea typeface="+mn-ea"/>
          <a:cs typeface="+mn-cs"/>
        </a:defRPr>
      </a:lvl2pPr>
      <a:lvl3pPr marL="2267894" algn="l" defTabSz="2267894" rtl="0" eaLnBrk="1" latinLnBrk="0" hangingPunct="1">
        <a:defRPr sz="4464" kern="1200">
          <a:solidFill>
            <a:schemeClr val="tx1"/>
          </a:solidFill>
          <a:latin typeface="+mn-lt"/>
          <a:ea typeface="+mn-ea"/>
          <a:cs typeface="+mn-cs"/>
        </a:defRPr>
      </a:lvl3pPr>
      <a:lvl4pPr marL="3401840" algn="l" defTabSz="2267894" rtl="0" eaLnBrk="1" latinLnBrk="0" hangingPunct="1">
        <a:defRPr sz="4464" kern="1200">
          <a:solidFill>
            <a:schemeClr val="tx1"/>
          </a:solidFill>
          <a:latin typeface="+mn-lt"/>
          <a:ea typeface="+mn-ea"/>
          <a:cs typeface="+mn-cs"/>
        </a:defRPr>
      </a:lvl4pPr>
      <a:lvl5pPr marL="4535788" algn="l" defTabSz="2267894" rtl="0" eaLnBrk="1" latinLnBrk="0" hangingPunct="1">
        <a:defRPr sz="4464" kern="1200">
          <a:solidFill>
            <a:schemeClr val="tx1"/>
          </a:solidFill>
          <a:latin typeface="+mn-lt"/>
          <a:ea typeface="+mn-ea"/>
          <a:cs typeface="+mn-cs"/>
        </a:defRPr>
      </a:lvl5pPr>
      <a:lvl6pPr marL="5669734" algn="l" defTabSz="2267894" rtl="0" eaLnBrk="1" latinLnBrk="0" hangingPunct="1">
        <a:defRPr sz="4464" kern="1200">
          <a:solidFill>
            <a:schemeClr val="tx1"/>
          </a:solidFill>
          <a:latin typeface="+mn-lt"/>
          <a:ea typeface="+mn-ea"/>
          <a:cs typeface="+mn-cs"/>
        </a:defRPr>
      </a:lvl6pPr>
      <a:lvl7pPr marL="6803680" algn="l" defTabSz="2267894" rtl="0" eaLnBrk="1" latinLnBrk="0" hangingPunct="1">
        <a:defRPr sz="4464" kern="1200">
          <a:solidFill>
            <a:schemeClr val="tx1"/>
          </a:solidFill>
          <a:latin typeface="+mn-lt"/>
          <a:ea typeface="+mn-ea"/>
          <a:cs typeface="+mn-cs"/>
        </a:defRPr>
      </a:lvl7pPr>
      <a:lvl8pPr marL="7937626" algn="l" defTabSz="2267894" rtl="0" eaLnBrk="1" latinLnBrk="0" hangingPunct="1">
        <a:defRPr sz="4464" kern="1200">
          <a:solidFill>
            <a:schemeClr val="tx1"/>
          </a:solidFill>
          <a:latin typeface="+mn-lt"/>
          <a:ea typeface="+mn-ea"/>
          <a:cs typeface="+mn-cs"/>
        </a:defRPr>
      </a:lvl8pPr>
      <a:lvl9pPr marL="9071574" algn="l" defTabSz="2267894" rtl="0" eaLnBrk="1" latinLnBrk="0" hangingPunct="1">
        <a:defRPr sz="44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A picture containing whiteboard&#10;&#10;Description automatically generated">
            <a:extLst>
              <a:ext uri="{FF2B5EF4-FFF2-40B4-BE49-F238E27FC236}">
                <a16:creationId xmlns:a16="http://schemas.microsoft.com/office/drawing/2014/main" id="{99F8C63E-80EC-3A34-1515-A7A2ABB2A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892" y="7128747"/>
            <a:ext cx="14970120" cy="68961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0CAFCF-4466-8E46-B378-8BEC4EA0B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5657" y="1091595"/>
            <a:ext cx="22679026" cy="2472023"/>
          </a:xfrm>
        </p:spPr>
        <p:txBody>
          <a:bodyPr vert="horz" lIns="0" tIns="0" rIns="0" bIns="0" rtlCol="0" anchor="t" anchorCtr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9988" dirty="0">
                <a:solidFill>
                  <a:schemeClr val="tx1"/>
                </a:solidFill>
              </a:rPr>
              <a:t>ENGINEERING </a:t>
            </a:r>
            <a:br>
              <a:rPr lang="en-US" sz="9988" dirty="0">
                <a:solidFill>
                  <a:schemeClr val="tx1"/>
                </a:solidFill>
              </a:rPr>
            </a:br>
            <a:r>
              <a:rPr lang="en-US" sz="9988" dirty="0">
                <a:solidFill>
                  <a:schemeClr val="tx1"/>
                </a:solidFill>
              </a:rPr>
              <a:t>&amp; IT SHOWCASE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49AD3E-EA0A-4949-9A5B-63A7D3DD2D77}"/>
              </a:ext>
            </a:extLst>
          </p:cNvPr>
          <p:cNvCxnSpPr>
            <a:cxnSpLocks/>
          </p:cNvCxnSpPr>
          <p:nvPr/>
        </p:nvCxnSpPr>
        <p:spPr>
          <a:xfrm>
            <a:off x="1168866" y="1091597"/>
            <a:ext cx="0" cy="19081494"/>
          </a:xfrm>
          <a:prstGeom prst="line">
            <a:avLst/>
          </a:prstGeom>
          <a:ln w="279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3772579-D32D-E144-8909-38D1B1686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4683" y="19294555"/>
            <a:ext cx="4251670" cy="8785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DD7686-E62B-F46E-9A75-81646049C65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2" t="6189" r="7832" b="10716"/>
          <a:stretch/>
        </p:blipFill>
        <p:spPr>
          <a:xfrm>
            <a:off x="15243282" y="15011268"/>
            <a:ext cx="2606721" cy="26067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945DC3-DB9D-1C31-EAB8-E742AE845D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" b="467"/>
          <a:stretch/>
        </p:blipFill>
        <p:spPr>
          <a:xfrm>
            <a:off x="18142649" y="15010660"/>
            <a:ext cx="2607329" cy="26073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B37AD9-BF3C-9B68-0A4A-FFA1022C82D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81" r="3481"/>
          <a:stretch/>
        </p:blipFill>
        <p:spPr>
          <a:xfrm>
            <a:off x="21042624" y="15010660"/>
            <a:ext cx="2607329" cy="26073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A person in a suit taking a selfie in a mirror&#10;&#10;Description automatically generated">
            <a:extLst>
              <a:ext uri="{FF2B5EF4-FFF2-40B4-BE49-F238E27FC236}">
                <a16:creationId xmlns:a16="http://schemas.microsoft.com/office/drawing/2014/main" id="{32108663-0E8D-7A94-4268-3393A6759C3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753" t="26350" r="36226" b="48224"/>
          <a:stretch/>
        </p:blipFill>
        <p:spPr>
          <a:xfrm>
            <a:off x="23942599" y="15010660"/>
            <a:ext cx="2606721" cy="26067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D4A4301F-06E9-8D33-0034-C80C1AEDE91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005" r="-392" b="6833"/>
          <a:stretch/>
        </p:blipFill>
        <p:spPr>
          <a:xfrm>
            <a:off x="26841966" y="15010660"/>
            <a:ext cx="2606721" cy="26067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E4DC99-45C9-FA72-BA6E-36E02FA54A9C}"/>
              </a:ext>
            </a:extLst>
          </p:cNvPr>
          <p:cNvSpPr txBox="1"/>
          <p:nvPr/>
        </p:nvSpPr>
        <p:spPr>
          <a:xfrm>
            <a:off x="15137606" y="13935068"/>
            <a:ext cx="83531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Freeware</a:t>
            </a:r>
            <a:endParaRPr lang="en-AU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FDFE5B-C4BC-FBA7-0C3D-15A41A1861B8}"/>
              </a:ext>
            </a:extLst>
          </p:cNvPr>
          <p:cNvSpPr txBox="1"/>
          <p:nvPr/>
        </p:nvSpPr>
        <p:spPr>
          <a:xfrm>
            <a:off x="15137605" y="17827102"/>
            <a:ext cx="28183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James Worcester</a:t>
            </a:r>
            <a:br>
              <a:rPr lang="en-GB" sz="2800" b="1" dirty="0"/>
            </a:br>
            <a:r>
              <a:rPr lang="en-GB" sz="2800" dirty="0"/>
              <a:t>Backend, API, Frontend (Surveys &amp; Authentication)</a:t>
            </a:r>
            <a:endParaRPr lang="en-AU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1EB58C-ABCA-7F3E-D283-2E1C68F9EA9D}"/>
              </a:ext>
            </a:extLst>
          </p:cNvPr>
          <p:cNvSpPr txBox="1"/>
          <p:nvPr/>
        </p:nvSpPr>
        <p:spPr>
          <a:xfrm>
            <a:off x="18090114" y="17827102"/>
            <a:ext cx="27123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Duc Hung Tran</a:t>
            </a:r>
            <a:br>
              <a:rPr lang="en-GB" sz="2800" b="1" dirty="0"/>
            </a:br>
            <a:r>
              <a:rPr lang="en-GB" sz="2800" dirty="0"/>
              <a:t>Frontend (Chat Channels &amp; Navigation)</a:t>
            </a:r>
            <a:endParaRPr lang="en-AU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BFABB2-3245-ED6D-02F0-F21DDEB06520}"/>
              </a:ext>
            </a:extLst>
          </p:cNvPr>
          <p:cNvSpPr txBox="1"/>
          <p:nvPr/>
        </p:nvSpPr>
        <p:spPr>
          <a:xfrm>
            <a:off x="20990089" y="17827102"/>
            <a:ext cx="27123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Alex McCoy</a:t>
            </a:r>
            <a:br>
              <a:rPr lang="en-GB" sz="2800" b="1" dirty="0"/>
            </a:br>
            <a:r>
              <a:rPr lang="en-GB" sz="2800" dirty="0"/>
              <a:t>Frontend (Survey Visualisation)</a:t>
            </a:r>
            <a:endParaRPr lang="en-AU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0AB046-03BC-65E9-51DD-E17016DDE31E}"/>
              </a:ext>
            </a:extLst>
          </p:cNvPr>
          <p:cNvSpPr txBox="1"/>
          <p:nvPr/>
        </p:nvSpPr>
        <p:spPr>
          <a:xfrm>
            <a:off x="23942599" y="17827102"/>
            <a:ext cx="27123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Hamza Shaikh</a:t>
            </a:r>
            <a:br>
              <a:rPr lang="en-GB" sz="2800" b="1" dirty="0"/>
            </a:br>
            <a:r>
              <a:rPr lang="en-GB" sz="2800" dirty="0"/>
              <a:t>Functional &amp; Usability Testing</a:t>
            </a:r>
            <a:endParaRPr lang="en-AU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DBD0C4-30AB-BEA7-4AA6-5C1109BC8E63}"/>
              </a:ext>
            </a:extLst>
          </p:cNvPr>
          <p:cNvSpPr txBox="1"/>
          <p:nvPr/>
        </p:nvSpPr>
        <p:spPr>
          <a:xfrm>
            <a:off x="26789127" y="17827102"/>
            <a:ext cx="27123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Ali </a:t>
            </a:r>
            <a:r>
              <a:rPr lang="en-GB" sz="2800" b="1" dirty="0" err="1"/>
              <a:t>Alriyami</a:t>
            </a:r>
            <a:br>
              <a:rPr lang="en-GB" sz="2800" b="1" dirty="0"/>
            </a:br>
            <a:r>
              <a:rPr lang="en-GB" sz="2800" dirty="0"/>
              <a:t>Frontend</a:t>
            </a:r>
            <a:endParaRPr lang="en-AU" sz="2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C9AE18-DF8A-19B7-BA5D-BD36D6B6FBF8}"/>
              </a:ext>
            </a:extLst>
          </p:cNvPr>
          <p:cNvSpPr txBox="1"/>
          <p:nvPr/>
        </p:nvSpPr>
        <p:spPr>
          <a:xfrm>
            <a:off x="15137606" y="6630663"/>
            <a:ext cx="83531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Architecture</a:t>
            </a:r>
            <a:endParaRPr lang="en-AU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0" name="Picture 49" descr="Logo&#10;&#10;Description automatically generated with low confidence">
            <a:extLst>
              <a:ext uri="{FF2B5EF4-FFF2-40B4-BE49-F238E27FC236}">
                <a16:creationId xmlns:a16="http://schemas.microsoft.com/office/drawing/2014/main" id="{9BA24B3A-42DF-08CC-F502-AD828B1C83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1652" y="223631"/>
            <a:ext cx="2560360" cy="182882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BFC1345-61DC-5031-60B0-43BD608A6853}"/>
              </a:ext>
            </a:extLst>
          </p:cNvPr>
          <p:cNvSpPr txBox="1"/>
          <p:nvPr/>
        </p:nvSpPr>
        <p:spPr>
          <a:xfrm>
            <a:off x="2005918" y="3570389"/>
            <a:ext cx="2669882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Description</a:t>
            </a:r>
          </a:p>
          <a:p>
            <a:r>
              <a:rPr lang="en-GB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cross-platform full stack iOS &amp; Android app that allows a company and their employees to create, assign, answer and graphically view the results of custom surveys, communicate through multi-user chat channels, view a directory of registered employees and authenticate securely. The app leverages software as a service and cloud computing by heavily integrating itself with AWS and many of its services.</a:t>
            </a:r>
          </a:p>
        </p:txBody>
      </p:sp>
      <p:pic>
        <p:nvPicPr>
          <p:cNvPr id="53" name="Picture 5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62DF67B6-C3BC-D211-1C87-AC53787907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585825" y="146554"/>
            <a:ext cx="1926990" cy="2127963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44B5C28F-4011-0A36-7B41-AA108EA985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427774" y="159181"/>
            <a:ext cx="1792480" cy="155867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57F4D1A-D639-0193-387F-D5A074A541AC}"/>
              </a:ext>
            </a:extLst>
          </p:cNvPr>
          <p:cNvSpPr txBox="1"/>
          <p:nvPr/>
        </p:nvSpPr>
        <p:spPr>
          <a:xfrm>
            <a:off x="23018200" y="1681275"/>
            <a:ext cx="3377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61DAFB"/>
                </a:solidFill>
              </a:rPr>
              <a:t>React Native</a:t>
            </a:r>
            <a:endParaRPr lang="en-AU" sz="3600" dirty="0">
              <a:solidFill>
                <a:srgbClr val="61DAFB"/>
              </a:solidFill>
            </a:endParaRPr>
          </a:p>
        </p:txBody>
      </p:sp>
      <p:pic>
        <p:nvPicPr>
          <p:cNvPr id="83" name="Picture 82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6DAE7A32-6C2D-67FA-7A73-524CB0E3782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24249" y="6401833"/>
            <a:ext cx="4365174" cy="8938643"/>
          </a:xfrm>
          <a:prstGeom prst="rect">
            <a:avLst/>
          </a:prstGeom>
        </p:spPr>
      </p:pic>
      <p:pic>
        <p:nvPicPr>
          <p:cNvPr id="87" name="Picture 86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981BEF94-D3DF-09F1-25F6-600F71A0DB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73389" y="6369327"/>
            <a:ext cx="4365173" cy="8975886"/>
          </a:xfrm>
          <a:prstGeom prst="rect">
            <a:avLst/>
          </a:prstGeom>
        </p:spPr>
      </p:pic>
      <p:pic>
        <p:nvPicPr>
          <p:cNvPr id="89" name="Picture 8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43CFF13-2DF5-94BA-37E1-A19C16F4FC0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25893" y="11515481"/>
            <a:ext cx="4365173" cy="8938642"/>
          </a:xfrm>
          <a:prstGeom prst="rect">
            <a:avLst/>
          </a:prstGeom>
        </p:spPr>
      </p:pic>
      <p:pic>
        <p:nvPicPr>
          <p:cNvPr id="96" name="Picture 9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6B8C9EA-2CC4-1F50-097B-D681532D3A0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25949" y="6369327"/>
            <a:ext cx="4359620" cy="8908788"/>
          </a:xfrm>
          <a:prstGeom prst="rect">
            <a:avLst/>
          </a:prstGeom>
        </p:spPr>
      </p:pic>
      <p:pic>
        <p:nvPicPr>
          <p:cNvPr id="97" name="Picture 96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179DB9BE-9641-EA43-DDDE-0C5075DA623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43751" y="11519411"/>
            <a:ext cx="4394556" cy="898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61342"/>
      </p:ext>
    </p:extLst>
  </p:cSld>
  <p:clrMapOvr>
    <a:masterClrMapping/>
  </p:clrMapOvr>
</p:sld>
</file>

<file path=ppt/theme/theme1.xml><?xml version="1.0" encoding="utf-8"?>
<a:theme xmlns:a="http://schemas.openxmlformats.org/drawingml/2006/main" name="La Trobe HEX red">
  <a:themeElements>
    <a:clrScheme name="La Trobe HEX red 1">
      <a:dk1>
        <a:srgbClr val="000000"/>
      </a:dk1>
      <a:lt1>
        <a:srgbClr val="FFFFFF"/>
      </a:lt1>
      <a:dk2>
        <a:srgbClr val="535659"/>
      </a:dk2>
      <a:lt2>
        <a:srgbClr val="979999"/>
      </a:lt2>
      <a:accent1>
        <a:srgbClr val="E2231B"/>
      </a:accent1>
      <a:accent2>
        <a:srgbClr val="535659"/>
      </a:accent2>
      <a:accent3>
        <a:srgbClr val="979999"/>
      </a:accent3>
      <a:accent4>
        <a:srgbClr val="75787B"/>
      </a:accent4>
      <a:accent5>
        <a:srgbClr val="440099"/>
      </a:accent5>
      <a:accent6>
        <a:srgbClr val="009CA6"/>
      </a:accent6>
      <a:hlink>
        <a:srgbClr val="E2231B"/>
      </a:hlink>
      <a:folHlink>
        <a:srgbClr val="4400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C105FE5-11B2-5D40-ADD3-A0EEAFBFA292}" vid="{CEE8EA8A-2144-AA45-9847-1DF3422D839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h_Settings xmlns="1633407d-39ae-452f-9676-d0195ad69f70" xsi:nil="true"/>
    <Owner xmlns="1633407d-39ae-452f-9676-d0195ad69f70">
      <UserInfo>
        <DisplayName/>
        <AccountId xsi:nil="true"/>
        <AccountType/>
      </UserInfo>
    </Owner>
    <lcf76f155ced4ddcb4097134ff3c332f xmlns="1633407d-39ae-452f-9676-d0195ad69f70">
      <Terms xmlns="http://schemas.microsoft.com/office/infopath/2007/PartnerControls"/>
    </lcf76f155ced4ddcb4097134ff3c332f>
    <TeamsChannelId xmlns="1633407d-39ae-452f-9676-d0195ad69f70" xsi:nil="true"/>
    <TaxCatchAll xmlns="810b156d-b01a-4e72-b67b-ae893d7b62f7" xsi:nil="true"/>
    <NotebookType xmlns="1633407d-39ae-452f-9676-d0195ad69f70" xsi:nil="true"/>
    <FolderType xmlns="1633407d-39ae-452f-9676-d0195ad69f70" xsi:nil="true"/>
    <AppVersion xmlns="1633407d-39ae-452f-9676-d0195ad69f70" xsi:nil="true"/>
    <IsNotebookLocked xmlns="1633407d-39ae-452f-9676-d0195ad69f70" xsi:nil="true"/>
    <Self_Registration_Enabled xmlns="1633407d-39ae-452f-9676-d0195ad69f70" xsi:nil="true"/>
    <CultureName xmlns="1633407d-39ae-452f-9676-d0195ad69f70" xsi:nil="true"/>
    <Leaders xmlns="1633407d-39ae-452f-9676-d0195ad69f70">
      <UserInfo>
        <DisplayName/>
        <AccountId xsi:nil="true"/>
        <AccountType/>
      </UserInfo>
    </Leaders>
    <Distribution_Groups xmlns="1633407d-39ae-452f-9676-d0195ad69f70" xsi:nil="true"/>
    <LMS_Mappings xmlns="1633407d-39ae-452f-9676-d0195ad69f70" xsi:nil="true"/>
    <Is_Collaboration_Space_Locked xmlns="1633407d-39ae-452f-9676-d0195ad69f70" xsi:nil="true"/>
    <Templates xmlns="1633407d-39ae-452f-9676-d0195ad69f70" xsi:nil="true"/>
    <Members xmlns="1633407d-39ae-452f-9676-d0195ad69f70">
      <UserInfo>
        <DisplayName/>
        <AccountId xsi:nil="true"/>
        <AccountType/>
      </UserInfo>
    </Members>
    <Member_Groups xmlns="1633407d-39ae-452f-9676-d0195ad69f70">
      <UserInfo>
        <DisplayName/>
        <AccountId xsi:nil="true"/>
        <AccountType/>
      </UserInfo>
    </Member_Groups>
    <Has_Leaders_Only_SectionGroup xmlns="1633407d-39ae-452f-9676-d0195ad69f70" xsi:nil="true"/>
    <Invited_Leaders xmlns="1633407d-39ae-452f-9676-d0195ad69f70" xsi:nil="true"/>
    <DefaultSectionNames xmlns="1633407d-39ae-452f-9676-d0195ad69f70" xsi:nil="true"/>
    <Invited_Members xmlns="1633407d-39ae-452f-9676-d0195ad69f7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CF6EF2A744942AF454A69AC82E1F3" ma:contentTypeVersion="36" ma:contentTypeDescription="Create a new document." ma:contentTypeScope="" ma:versionID="cfaca65602d86287e54b4361faedee1c">
  <xsd:schema xmlns:xsd="http://www.w3.org/2001/XMLSchema" xmlns:xs="http://www.w3.org/2001/XMLSchema" xmlns:p="http://schemas.microsoft.com/office/2006/metadata/properties" xmlns:ns2="1633407d-39ae-452f-9676-d0195ad69f70" xmlns:ns3="810b156d-b01a-4e72-b67b-ae893d7b62f7" targetNamespace="http://schemas.microsoft.com/office/2006/metadata/properties" ma:root="true" ma:fieldsID="7966b3177607c08ef18ad10ae39267aa" ns2:_="" ns3:_="">
    <xsd:import namespace="1633407d-39ae-452f-9676-d0195ad69f70"/>
    <xsd:import namespace="810b156d-b01a-4e72-b67b-ae893d7b62f7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Leaders" minOccurs="0"/>
                <xsd:element ref="ns2:Members" minOccurs="0"/>
                <xsd:element ref="ns2:Member_Groups" minOccurs="0"/>
                <xsd:element ref="ns2:Distribution_Groups" minOccurs="0"/>
                <xsd:element ref="ns2:LMS_Mappings" minOccurs="0"/>
                <xsd:element ref="ns2:Invited_Leaders" minOccurs="0"/>
                <xsd:element ref="ns2:Invited_Members" minOccurs="0"/>
                <xsd:element ref="ns2:Self_Registration_Enabled" minOccurs="0"/>
                <xsd:element ref="ns2:Has_Leaders_Only_SectionGroup" minOccurs="0"/>
                <xsd:element ref="ns2:Is_Collaboration_Space_Locked" minOccurs="0"/>
                <xsd:element ref="ns2:IsNotebookLocked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3407d-39ae-452f-9676-d0195ad69f70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17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18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19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22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23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25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3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3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39" nillable="true" ma:displayName="Location" ma:internalName="MediaServiceLocation" ma:readOnly="true">
      <xsd:simpleType>
        <xsd:restriction base="dms:Text"/>
      </xsd:simpleType>
    </xsd:element>
    <xsd:element name="MediaLengthInSeconds" ma:index="4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42" nillable="true" ma:taxonomy="true" ma:internalName="lcf76f155ced4ddcb4097134ff3c332f" ma:taxonomyFieldName="MediaServiceImageTags" ma:displayName="Image Tags" ma:readOnly="false" ma:fieldId="{5cf76f15-5ced-4ddc-b409-7134ff3c332f}" ma:taxonomyMulti="true" ma:sspId="3b76b242-6fdc-4a91-9ac1-a1e9a1762e4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0b156d-b01a-4e72-b67b-ae893d7b62f7" elementFormDefault="qualified">
    <xsd:import namespace="http://schemas.microsoft.com/office/2006/documentManagement/types"/>
    <xsd:import namespace="http://schemas.microsoft.com/office/infopath/2007/PartnerControls"/>
    <xsd:element name="SharedWithUsers" ma:index="3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43" nillable="true" ma:displayName="Taxonomy Catch All Column" ma:hidden="true" ma:list="{d865d663-ff64-477b-96e2-1327bd20eed2}" ma:internalName="TaxCatchAll" ma:showField="CatchAllData" ma:web="810b156d-b01a-4e72-b67b-ae893d7b62f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B11AED-BE12-4B5D-908C-7C208A07856E}">
  <ds:schemaRefs>
    <ds:schemaRef ds:uri="http://schemas.microsoft.com/office/2006/metadata/properties"/>
    <ds:schemaRef ds:uri="http://schemas.microsoft.com/office/infopath/2007/PartnerControls"/>
    <ds:schemaRef ds:uri="1633407d-39ae-452f-9676-d0195ad69f70"/>
    <ds:schemaRef ds:uri="810b156d-b01a-4e72-b67b-ae893d7b62f7"/>
  </ds:schemaRefs>
</ds:datastoreItem>
</file>

<file path=customXml/itemProps2.xml><?xml version="1.0" encoding="utf-8"?>
<ds:datastoreItem xmlns:ds="http://schemas.openxmlformats.org/officeDocument/2006/customXml" ds:itemID="{74917FD3-8FA2-4334-B7BC-BD2DC73BFB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859E57-659A-4125-8736-55F8C53721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33407d-39ae-452f-9676-d0195ad69f70"/>
    <ds:schemaRef ds:uri="810b156d-b01a-4e72-b67b-ae893d7b62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DC39438_Engineering_and_IT_A1_Poster___v1</Template>
  <TotalTime>152</TotalTime>
  <Words>124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Roboto</vt:lpstr>
      <vt:lpstr>Roboto Condensed</vt:lpstr>
      <vt:lpstr>Roboto Light</vt:lpstr>
      <vt:lpstr>La Trobe HEX red</vt:lpstr>
      <vt:lpstr>ENGINEERING  &amp; IT SHOWCASE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 &amp; IT SHOWCASE</dc:title>
  <dc:creator>Georgia King</dc:creator>
  <cp:lastModifiedBy>James Worcester</cp:lastModifiedBy>
  <cp:revision>6</cp:revision>
  <dcterms:created xsi:type="dcterms:W3CDTF">2022-11-01T22:49:31Z</dcterms:created>
  <dcterms:modified xsi:type="dcterms:W3CDTF">2022-11-16T00:06:11Z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0x010100E60CF6EF2A744942AF454A69AC82E1F3</vt:lpwstr>
  </property>
</Properties>
</file>