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89" r:id="rId2"/>
    <p:sldId id="390" r:id="rId3"/>
    <p:sldId id="377" r:id="rId4"/>
    <p:sldId id="392" r:id="rId5"/>
    <p:sldId id="394" r:id="rId6"/>
    <p:sldId id="383" r:id="rId7"/>
    <p:sldId id="396" r:id="rId8"/>
    <p:sldId id="398" r:id="rId9"/>
    <p:sldId id="399" r:id="rId10"/>
    <p:sldId id="29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FD5"/>
    <a:srgbClr val="CACACA"/>
    <a:srgbClr val="C2C4CB"/>
    <a:srgbClr val="C9CCCE"/>
    <a:srgbClr val="E3E5E6"/>
    <a:srgbClr val="FAFAFA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99" autoAdjust="0"/>
  </p:normalViewPr>
  <p:slideViewPr>
    <p:cSldViewPr snapToGrid="0">
      <p:cViewPr varScale="1">
        <p:scale>
          <a:sx n="74" d="100"/>
          <a:sy n="74" d="100"/>
        </p:scale>
        <p:origin x="8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CAECC-2164-4F22-85CF-92A05CB55FFB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2219-14F5-4FCC-AC88-3B67358CD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62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2219-14F5-4FCC-AC88-3B67358CDCF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3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主要的人數增長時間根據圖片可以知道大約在兩個時段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主要原因是在於有推出第一版的，還來整個改掉推出第二版</a:t>
            </a:r>
            <a:r>
              <a:rPr lang="en-US" altLang="zh-TW" dirty="0"/>
              <a:t>(</a:t>
            </a:r>
            <a:r>
              <a:rPr lang="zh-TW" altLang="en-US" dirty="0"/>
              <a:t>又有新用戶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2219-14F5-4FCC-AC88-3B67358CDCF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7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中運用了圖文選單，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QuickReply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圖文選單的使用，讓用戶覺得特別，也更有帶入感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小遊戲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猜拳的地方覺得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沒玩過這種，覺得新鮮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猜拳在劇情中其實只要贏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輸一把就可以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2219-14F5-4FCC-AC88-3B67358CDC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53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個體用戶的使用流程細節：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用戶的反應多數為圖文選單的應用讓其有真實互動的感覺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部分用戶會因結局有不同分支會想都走過一遍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因帶入感問題，有時會有心理測驗的感覺  </a:t>
            </a:r>
            <a:r>
              <a:rPr lang="en-US" altLang="zh-TW" dirty="0"/>
              <a:t>(</a:t>
            </a:r>
            <a:r>
              <a:rPr lang="zh-TW" altLang="en-US" dirty="0"/>
              <a:t>？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用戶的回應</a:t>
            </a:r>
          </a:p>
          <a:p>
            <a:r>
              <a:rPr lang="zh-TW" altLang="en-US" dirty="0"/>
              <a:t>男生用戶</a:t>
            </a:r>
            <a:r>
              <a:rPr lang="en-US" altLang="zh-TW" dirty="0"/>
              <a:t>(</a:t>
            </a:r>
            <a:r>
              <a:rPr lang="zh-TW" altLang="en-US" dirty="0"/>
              <a:t>通常</a:t>
            </a:r>
            <a:r>
              <a:rPr lang="en-US" altLang="zh-TW" dirty="0"/>
              <a:t>)</a:t>
            </a:r>
            <a:r>
              <a:rPr lang="zh-TW" altLang="en-US" dirty="0"/>
              <a:t>：重工作更重於女朋友</a:t>
            </a:r>
            <a:r>
              <a:rPr lang="en-US" altLang="zh-TW" dirty="0"/>
              <a:t>(</a:t>
            </a:r>
            <a:r>
              <a:rPr lang="zh-TW" altLang="en-US" dirty="0"/>
              <a:t>或是寧願更女生當紅顏</a:t>
            </a:r>
            <a:r>
              <a:rPr lang="en-US" altLang="zh-TW" dirty="0"/>
              <a:t>XX)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女生用戶</a:t>
            </a:r>
            <a:r>
              <a:rPr lang="en-US" altLang="zh-TW" dirty="0"/>
              <a:t>(</a:t>
            </a:r>
            <a:r>
              <a:rPr lang="zh-TW" altLang="en-US" dirty="0"/>
              <a:t>通常</a:t>
            </a:r>
            <a:r>
              <a:rPr lang="en-US" altLang="zh-TW" dirty="0"/>
              <a:t>)</a:t>
            </a:r>
            <a:r>
              <a:rPr lang="zh-TW" altLang="en-US" dirty="0"/>
              <a:t>：有看到結局瓶子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2219-14F5-4FCC-AC88-3B67358CDC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7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個體用戶的使用流程細節：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用戶的反應多數為圖文選單的應用讓其有真實互動的感覺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部分用戶會因結局有不同分支會想都走過一遍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因帶入感問題，有時會有心理測驗的感覺  </a:t>
            </a:r>
            <a:r>
              <a:rPr lang="en-US" altLang="zh-TW" dirty="0"/>
              <a:t>(</a:t>
            </a:r>
            <a:r>
              <a:rPr lang="zh-TW" altLang="en-US" dirty="0"/>
              <a:t>？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用戶的回應</a:t>
            </a:r>
          </a:p>
          <a:p>
            <a:r>
              <a:rPr lang="zh-TW" altLang="en-US" dirty="0"/>
              <a:t>男生用戶</a:t>
            </a:r>
            <a:r>
              <a:rPr lang="en-US" altLang="zh-TW" dirty="0"/>
              <a:t>(</a:t>
            </a:r>
            <a:r>
              <a:rPr lang="zh-TW" altLang="en-US" dirty="0"/>
              <a:t>通常</a:t>
            </a:r>
            <a:r>
              <a:rPr lang="en-US" altLang="zh-TW" dirty="0"/>
              <a:t>)</a:t>
            </a:r>
            <a:r>
              <a:rPr lang="zh-TW" altLang="en-US" dirty="0"/>
              <a:t>：重工作更重於女朋友</a:t>
            </a:r>
            <a:r>
              <a:rPr lang="en-US" altLang="zh-TW" dirty="0"/>
              <a:t>(</a:t>
            </a:r>
            <a:r>
              <a:rPr lang="zh-TW" altLang="en-US" dirty="0"/>
              <a:t>或是寧願更女生當紅顏</a:t>
            </a:r>
            <a:r>
              <a:rPr lang="en-US" altLang="zh-TW" dirty="0"/>
              <a:t>XX)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女生用戶</a:t>
            </a:r>
            <a:r>
              <a:rPr lang="en-US" altLang="zh-TW" dirty="0"/>
              <a:t>(</a:t>
            </a:r>
            <a:r>
              <a:rPr lang="zh-TW" altLang="en-US" dirty="0"/>
              <a:t>通常</a:t>
            </a:r>
            <a:r>
              <a:rPr lang="en-US" altLang="zh-TW" dirty="0"/>
              <a:t>)</a:t>
            </a:r>
            <a:r>
              <a:rPr lang="zh-TW" altLang="en-US" dirty="0"/>
              <a:t>：有看到結局瓶子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2219-14F5-4FCC-AC88-3B67358CDC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7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2219-14F5-4FCC-AC88-3B67358CDCF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2219-14F5-4FCC-AC88-3B67358CDCF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3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988840"/>
            <a:ext cx="9144000" cy="2045246"/>
          </a:xfrm>
        </p:spPr>
        <p:txBody>
          <a:bodyPr anchor="b">
            <a:noAutofit/>
          </a:bodyPr>
          <a:lstStyle>
            <a:lvl1pPr algn="ctr">
              <a:defRPr sz="8000">
                <a:latin typeface="+mj-lt"/>
              </a:defRPr>
            </a:lvl1pPr>
          </a:lstStyle>
          <a:p>
            <a:r>
              <a:rPr lang="en-US" altLang="ko-KR" dirty="0"/>
              <a:t>Write here a title.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34086"/>
            <a:ext cx="9144000" cy="403026"/>
          </a:xfrm>
        </p:spPr>
        <p:txBody>
          <a:bodyPr>
            <a:noAutofit/>
          </a:bodyPr>
          <a:lstStyle>
            <a:lvl1pPr marL="0" indent="0" algn="dist">
              <a:buNone/>
              <a:defRPr sz="24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38441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7"/>
          </p:nvPr>
        </p:nvSpPr>
        <p:spPr>
          <a:xfrm>
            <a:off x="0" y="-13556"/>
            <a:ext cx="8919309" cy="6880348"/>
          </a:xfrm>
          <a:custGeom>
            <a:avLst/>
            <a:gdLst>
              <a:gd name="connsiteX0" fmla="*/ 0 w 8904288"/>
              <a:gd name="connsiteY0" fmla="*/ 6858000 h 6858000"/>
              <a:gd name="connsiteX1" fmla="*/ 1714500 w 8904288"/>
              <a:gd name="connsiteY1" fmla="*/ 0 h 6858000"/>
              <a:gd name="connsiteX2" fmla="*/ 7189788 w 8904288"/>
              <a:gd name="connsiteY2" fmla="*/ 0 h 6858000"/>
              <a:gd name="connsiteX3" fmla="*/ 8904288 w 8904288"/>
              <a:gd name="connsiteY3" fmla="*/ 6858000 h 6858000"/>
              <a:gd name="connsiteX4" fmla="*/ 0 w 8904288"/>
              <a:gd name="connsiteY4" fmla="*/ 6858000 h 6858000"/>
              <a:gd name="connsiteX0" fmla="*/ 0 w 8904288"/>
              <a:gd name="connsiteY0" fmla="*/ 6858000 h 6858000"/>
              <a:gd name="connsiteX1" fmla="*/ 8792 w 8904288"/>
              <a:gd name="connsiteY1" fmla="*/ 8792 h 6858000"/>
              <a:gd name="connsiteX2" fmla="*/ 7189788 w 8904288"/>
              <a:gd name="connsiteY2" fmla="*/ 0 h 6858000"/>
              <a:gd name="connsiteX3" fmla="*/ 8904288 w 8904288"/>
              <a:gd name="connsiteY3" fmla="*/ 6858000 h 6858000"/>
              <a:gd name="connsiteX4" fmla="*/ 0 w 8904288"/>
              <a:gd name="connsiteY4" fmla="*/ 6858000 h 6858000"/>
              <a:gd name="connsiteX0" fmla="*/ 0 w 8904288"/>
              <a:gd name="connsiteY0" fmla="*/ 6858000 h 6858000"/>
              <a:gd name="connsiteX1" fmla="*/ 8792 w 8904288"/>
              <a:gd name="connsiteY1" fmla="*/ 8792 h 6858000"/>
              <a:gd name="connsiteX2" fmla="*/ 8895496 w 8904288"/>
              <a:gd name="connsiteY2" fmla="*/ 0 h 6858000"/>
              <a:gd name="connsiteX3" fmla="*/ 8904288 w 8904288"/>
              <a:gd name="connsiteY3" fmla="*/ 6858000 h 6858000"/>
              <a:gd name="connsiteX4" fmla="*/ 0 w 8904288"/>
              <a:gd name="connsiteY4" fmla="*/ 6858000 h 6858000"/>
              <a:gd name="connsiteX0" fmla="*/ 0 w 8895497"/>
              <a:gd name="connsiteY0" fmla="*/ 6858000 h 6866792"/>
              <a:gd name="connsiteX1" fmla="*/ 8792 w 8895497"/>
              <a:gd name="connsiteY1" fmla="*/ 8792 h 6866792"/>
              <a:gd name="connsiteX2" fmla="*/ 8895496 w 8895497"/>
              <a:gd name="connsiteY2" fmla="*/ 0 h 6866792"/>
              <a:gd name="connsiteX3" fmla="*/ 3664072 w 8895497"/>
              <a:gd name="connsiteY3" fmla="*/ 6866792 h 6866792"/>
              <a:gd name="connsiteX4" fmla="*/ 0 w 8895497"/>
              <a:gd name="connsiteY4" fmla="*/ 6858000 h 6866792"/>
              <a:gd name="connsiteX0" fmla="*/ 0 w 8895498"/>
              <a:gd name="connsiteY0" fmla="*/ 6858000 h 6866792"/>
              <a:gd name="connsiteX1" fmla="*/ 8792 w 8895498"/>
              <a:gd name="connsiteY1" fmla="*/ 8792 h 6866792"/>
              <a:gd name="connsiteX2" fmla="*/ 8895496 w 8895498"/>
              <a:gd name="connsiteY2" fmla="*/ 0 h 6866792"/>
              <a:gd name="connsiteX3" fmla="*/ 3664072 w 8895498"/>
              <a:gd name="connsiteY3" fmla="*/ 6866792 h 6866792"/>
              <a:gd name="connsiteX4" fmla="*/ 0 w 8895498"/>
              <a:gd name="connsiteY4" fmla="*/ 6858000 h 6866792"/>
              <a:gd name="connsiteX0" fmla="*/ 0 w 8895496"/>
              <a:gd name="connsiteY0" fmla="*/ 6858000 h 6866792"/>
              <a:gd name="connsiteX1" fmla="*/ 8792 w 8895496"/>
              <a:gd name="connsiteY1" fmla="*/ 8792 h 6866792"/>
              <a:gd name="connsiteX2" fmla="*/ 8895496 w 8895496"/>
              <a:gd name="connsiteY2" fmla="*/ 0 h 6866792"/>
              <a:gd name="connsiteX3" fmla="*/ 3664072 w 8895496"/>
              <a:gd name="connsiteY3" fmla="*/ 6866792 h 6866792"/>
              <a:gd name="connsiteX4" fmla="*/ 0 w 8895496"/>
              <a:gd name="connsiteY4" fmla="*/ 6858000 h 6866792"/>
              <a:gd name="connsiteX0" fmla="*/ 0 w 8895496"/>
              <a:gd name="connsiteY0" fmla="*/ 6858000 h 6866792"/>
              <a:gd name="connsiteX1" fmla="*/ 8792 w 8895496"/>
              <a:gd name="connsiteY1" fmla="*/ 8792 h 6866792"/>
              <a:gd name="connsiteX2" fmla="*/ 8895496 w 8895496"/>
              <a:gd name="connsiteY2" fmla="*/ 0 h 6866792"/>
              <a:gd name="connsiteX3" fmla="*/ 3664072 w 8895496"/>
              <a:gd name="connsiteY3" fmla="*/ 6866792 h 6866792"/>
              <a:gd name="connsiteX4" fmla="*/ 0 w 8895496"/>
              <a:gd name="connsiteY4" fmla="*/ 6858000 h 6866792"/>
              <a:gd name="connsiteX0" fmla="*/ 0 w 8895496"/>
              <a:gd name="connsiteY0" fmla="*/ 6858000 h 6866792"/>
              <a:gd name="connsiteX1" fmla="*/ 8792 w 8895496"/>
              <a:gd name="connsiteY1" fmla="*/ 8792 h 6866792"/>
              <a:gd name="connsiteX2" fmla="*/ 8895496 w 8895496"/>
              <a:gd name="connsiteY2" fmla="*/ 0 h 6866792"/>
              <a:gd name="connsiteX3" fmla="*/ 3664072 w 8895496"/>
              <a:gd name="connsiteY3" fmla="*/ 6866792 h 6866792"/>
              <a:gd name="connsiteX4" fmla="*/ 0 w 8895496"/>
              <a:gd name="connsiteY4" fmla="*/ 6858000 h 6866792"/>
              <a:gd name="connsiteX0" fmla="*/ 846 w 8896342"/>
              <a:gd name="connsiteY0" fmla="*/ 6858000 h 6866792"/>
              <a:gd name="connsiteX1" fmla="*/ 846 w 8896342"/>
              <a:gd name="connsiteY1" fmla="*/ 8792 h 6866792"/>
              <a:gd name="connsiteX2" fmla="*/ 8896342 w 8896342"/>
              <a:gd name="connsiteY2" fmla="*/ 0 h 6866792"/>
              <a:gd name="connsiteX3" fmla="*/ 3664918 w 8896342"/>
              <a:gd name="connsiteY3" fmla="*/ 6866792 h 6866792"/>
              <a:gd name="connsiteX4" fmla="*/ 846 w 8896342"/>
              <a:gd name="connsiteY4" fmla="*/ 6858000 h 6866792"/>
              <a:gd name="connsiteX0" fmla="*/ 846 w 8920157"/>
              <a:gd name="connsiteY0" fmla="*/ 6862756 h 6871548"/>
              <a:gd name="connsiteX1" fmla="*/ 846 w 8920157"/>
              <a:gd name="connsiteY1" fmla="*/ 13548 h 6871548"/>
              <a:gd name="connsiteX2" fmla="*/ 8920157 w 8920157"/>
              <a:gd name="connsiteY2" fmla="*/ 0 h 6871548"/>
              <a:gd name="connsiteX3" fmla="*/ 3664918 w 8920157"/>
              <a:gd name="connsiteY3" fmla="*/ 6871548 h 6871548"/>
              <a:gd name="connsiteX4" fmla="*/ 846 w 8920157"/>
              <a:gd name="connsiteY4" fmla="*/ 6862756 h 687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0157" h="6871548">
                <a:moveTo>
                  <a:pt x="846" y="6862756"/>
                </a:moveTo>
                <a:cubicBezTo>
                  <a:pt x="3777" y="4579687"/>
                  <a:pt x="-2085" y="2296617"/>
                  <a:pt x="846" y="13548"/>
                </a:cubicBezTo>
                <a:lnTo>
                  <a:pt x="8920157" y="0"/>
                </a:lnTo>
                <a:cubicBezTo>
                  <a:pt x="7911973" y="1354016"/>
                  <a:pt x="5947987" y="3908540"/>
                  <a:pt x="3664918" y="6871548"/>
                </a:cubicBezTo>
                <a:lnTo>
                  <a:pt x="846" y="6862756"/>
                </a:ln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  <p:sp>
        <p:nvSpPr>
          <p:cNvPr id="15" name="자유형 14"/>
          <p:cNvSpPr/>
          <p:nvPr userDrawn="1"/>
        </p:nvSpPr>
        <p:spPr>
          <a:xfrm>
            <a:off x="3651685" y="-8794"/>
            <a:ext cx="8540315" cy="6866794"/>
          </a:xfrm>
          <a:custGeom>
            <a:avLst/>
            <a:gdLst>
              <a:gd name="connsiteX0" fmla="*/ 5252627 w 8540315"/>
              <a:gd name="connsiteY0" fmla="*/ 0 h 6866794"/>
              <a:gd name="connsiteX1" fmla="*/ 8540315 w 8540315"/>
              <a:gd name="connsiteY1" fmla="*/ 0 h 6866794"/>
              <a:gd name="connsiteX2" fmla="*/ 8540315 w 8540315"/>
              <a:gd name="connsiteY2" fmla="*/ 6866794 h 6866794"/>
              <a:gd name="connsiteX3" fmla="*/ 5252627 w 8540315"/>
              <a:gd name="connsiteY3" fmla="*/ 6866794 h 6866794"/>
              <a:gd name="connsiteX4" fmla="*/ 5252627 w 8540315"/>
              <a:gd name="connsiteY4" fmla="*/ 6866793 h 6866794"/>
              <a:gd name="connsiteX5" fmla="*/ 0 w 8540315"/>
              <a:gd name="connsiteY5" fmla="*/ 6866793 h 6866794"/>
              <a:gd name="connsiteX6" fmla="*/ 5252627 w 8540315"/>
              <a:gd name="connsiteY6" fmla="*/ 13956 h 686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0315" h="6866794">
                <a:moveTo>
                  <a:pt x="5252627" y="0"/>
                </a:moveTo>
                <a:lnTo>
                  <a:pt x="8540315" y="0"/>
                </a:lnTo>
                <a:lnTo>
                  <a:pt x="8540315" y="6866794"/>
                </a:lnTo>
                <a:lnTo>
                  <a:pt x="5252627" y="6866794"/>
                </a:lnTo>
                <a:lnTo>
                  <a:pt x="5252627" y="6866793"/>
                </a:lnTo>
                <a:lnTo>
                  <a:pt x="0" y="6866793"/>
                </a:lnTo>
                <a:lnTo>
                  <a:pt x="5252627" y="139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744072" y="2204864"/>
            <a:ext cx="4679950" cy="191239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ko-KR" dirty="0"/>
              <a:t>YOU ARE</a:t>
            </a:r>
          </a:p>
          <a:p>
            <a:pPr lvl="0"/>
            <a:r>
              <a:rPr lang="en-US" altLang="ko-KR" dirty="0"/>
              <a:t>WELCOME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6743700" y="4117975"/>
            <a:ext cx="4679950" cy="154305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2pPr>
            <a:lvl3pPr marL="9144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3pPr>
            <a:lvl4pPr marL="13716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4pPr>
            <a:lvl5pPr marL="18288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altLang="ko-KR" dirty="0"/>
              <a:t>Your great subtitle in this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3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904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836712"/>
            <a:ext cx="4104431" cy="1727969"/>
          </a:xfrm>
        </p:spPr>
        <p:txBody>
          <a:bodyPr>
            <a:noAutofit/>
          </a:bodyPr>
          <a:lstStyle>
            <a:lvl1pPr marL="0" indent="0">
              <a:lnSpc>
                <a:spcPts val="5000"/>
              </a:lnSpc>
              <a:buFontTx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About</a:t>
            </a:r>
          </a:p>
          <a:p>
            <a:pPr lvl="0"/>
            <a:r>
              <a:rPr lang="en-US" altLang="ko-KR" dirty="0" err="1"/>
              <a:t>Compnay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389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6600056" y="980728"/>
            <a:ext cx="4802367" cy="48965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911424" y="980728"/>
            <a:ext cx="5112568" cy="2016224"/>
          </a:xfrm>
        </p:spPr>
        <p:txBody>
          <a:bodyPr>
            <a:noAutofit/>
          </a:bodyPr>
          <a:lstStyle>
            <a:lvl1pPr marL="0" indent="0">
              <a:lnSpc>
                <a:spcPts val="5000"/>
              </a:lnSpc>
              <a:buFontTx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01. </a:t>
            </a:r>
            <a:br>
              <a:rPr lang="en-US" altLang="ko-KR" dirty="0"/>
            </a:br>
            <a:r>
              <a:rPr lang="en-US" altLang="ko-KR" dirty="0"/>
              <a:t>Write here a subtitle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140968"/>
            <a:ext cx="5112568" cy="273630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8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2pPr>
            <a:lvl3pPr marL="9144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3pPr>
            <a:lvl4pPr marL="13716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4pPr>
            <a:lvl5pPr marL="18288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altLang="ko-KR" dirty="0"/>
              <a:t>Insert your subtitle here. </a:t>
            </a:r>
          </a:p>
          <a:p>
            <a:pPr lvl="0"/>
            <a:r>
              <a:rPr lang="en-US" altLang="ko-KR" dirty="0"/>
              <a:t>This space is good for short subtitle.</a:t>
            </a:r>
          </a:p>
        </p:txBody>
      </p:sp>
    </p:spTree>
    <p:extLst>
      <p:ext uri="{BB962C8B-B14F-4D97-AF65-F5344CB8AC3E}">
        <p14:creationId xmlns:p14="http://schemas.microsoft.com/office/powerpoint/2010/main" val="346012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 userDrawn="1"/>
        </p:nvSpPr>
        <p:spPr>
          <a:xfrm>
            <a:off x="0" y="4794448"/>
            <a:ext cx="2063552" cy="206355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0"/>
          </p:nvPr>
        </p:nvSpPr>
        <p:spPr>
          <a:xfrm>
            <a:off x="9932838" y="-41080"/>
            <a:ext cx="2258852" cy="2201782"/>
          </a:xfrm>
          <a:custGeom>
            <a:avLst/>
            <a:gdLst>
              <a:gd name="connsiteX0" fmla="*/ 0 w 1439862"/>
              <a:gd name="connsiteY0" fmla="*/ 1439863 h 1439863"/>
              <a:gd name="connsiteX1" fmla="*/ 0 w 1439862"/>
              <a:gd name="connsiteY1" fmla="*/ 0 h 1439863"/>
              <a:gd name="connsiteX2" fmla="*/ 1439862 w 1439862"/>
              <a:gd name="connsiteY2" fmla="*/ 1439863 h 1439863"/>
              <a:gd name="connsiteX3" fmla="*/ 0 w 1439862"/>
              <a:gd name="connsiteY3" fmla="*/ 1439863 h 1439863"/>
              <a:gd name="connsiteX0" fmla="*/ 1455576 w 1455576"/>
              <a:gd name="connsiteY0" fmla="*/ 2949 h 1439863"/>
              <a:gd name="connsiteX1" fmla="*/ 0 w 1455576"/>
              <a:gd name="connsiteY1" fmla="*/ 0 h 1439863"/>
              <a:gd name="connsiteX2" fmla="*/ 1439862 w 1455576"/>
              <a:gd name="connsiteY2" fmla="*/ 1439863 h 1439863"/>
              <a:gd name="connsiteX3" fmla="*/ 1455576 w 1455576"/>
              <a:gd name="connsiteY3" fmla="*/ 2949 h 1439863"/>
              <a:gd name="connsiteX0" fmla="*/ 1455576 w 1455576"/>
              <a:gd name="connsiteY0" fmla="*/ 0 h 1464906"/>
              <a:gd name="connsiteX1" fmla="*/ 0 w 1455576"/>
              <a:gd name="connsiteY1" fmla="*/ 25043 h 1464906"/>
              <a:gd name="connsiteX2" fmla="*/ 1439862 w 1455576"/>
              <a:gd name="connsiteY2" fmla="*/ 1464906 h 1464906"/>
              <a:gd name="connsiteX3" fmla="*/ 1455576 w 1455576"/>
              <a:gd name="connsiteY3" fmla="*/ 0 h 1464906"/>
              <a:gd name="connsiteX0" fmla="*/ 1455576 w 1455576"/>
              <a:gd name="connsiteY0" fmla="*/ 12280 h 1439863"/>
              <a:gd name="connsiteX1" fmla="*/ 0 w 1455576"/>
              <a:gd name="connsiteY1" fmla="*/ 0 h 1439863"/>
              <a:gd name="connsiteX2" fmla="*/ 1439862 w 1455576"/>
              <a:gd name="connsiteY2" fmla="*/ 1439863 h 1439863"/>
              <a:gd name="connsiteX3" fmla="*/ 1455576 w 1455576"/>
              <a:gd name="connsiteY3" fmla="*/ 12280 h 1439863"/>
              <a:gd name="connsiteX0" fmla="*/ 1455576 w 1477184"/>
              <a:gd name="connsiteY0" fmla="*/ 12280 h 1439863"/>
              <a:gd name="connsiteX1" fmla="*/ 0 w 1477184"/>
              <a:gd name="connsiteY1" fmla="*/ 0 h 1439863"/>
              <a:gd name="connsiteX2" fmla="*/ 1477184 w 1477184"/>
              <a:gd name="connsiteY2" fmla="*/ 1439863 h 1439863"/>
              <a:gd name="connsiteX3" fmla="*/ 1455576 w 1477184"/>
              <a:gd name="connsiteY3" fmla="*/ 12280 h 1439863"/>
              <a:gd name="connsiteX0" fmla="*/ 1464907 w 1477184"/>
              <a:gd name="connsiteY0" fmla="*/ 12280 h 1439863"/>
              <a:gd name="connsiteX1" fmla="*/ 0 w 1477184"/>
              <a:gd name="connsiteY1" fmla="*/ 0 h 1439863"/>
              <a:gd name="connsiteX2" fmla="*/ 1477184 w 1477184"/>
              <a:gd name="connsiteY2" fmla="*/ 1439863 h 1439863"/>
              <a:gd name="connsiteX3" fmla="*/ 1464907 w 1477184"/>
              <a:gd name="connsiteY3" fmla="*/ 12280 h 143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84" h="1439863">
                <a:moveTo>
                  <a:pt x="1464907" y="12280"/>
                </a:moveTo>
                <a:lnTo>
                  <a:pt x="0" y="0"/>
                </a:lnTo>
                <a:lnTo>
                  <a:pt x="1477184" y="1439863"/>
                </a:lnTo>
                <a:lnTo>
                  <a:pt x="1464907" y="12280"/>
                </a:ln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  <p:sp>
        <p:nvSpPr>
          <p:cNvPr id="14" name="그림 개체 틀 13"/>
          <p:cNvSpPr>
            <a:spLocks noGrp="1"/>
          </p:cNvSpPr>
          <p:nvPr>
            <p:ph type="pic" sz="quarter" idx="12"/>
          </p:nvPr>
        </p:nvSpPr>
        <p:spPr>
          <a:xfrm>
            <a:off x="7662419" y="117443"/>
            <a:ext cx="4403646" cy="4295554"/>
          </a:xfrm>
          <a:custGeom>
            <a:avLst/>
            <a:gdLst>
              <a:gd name="connsiteX0" fmla="*/ 1801750 w 3603500"/>
              <a:gd name="connsiteY0" fmla="*/ 3515048 h 3515048"/>
              <a:gd name="connsiteX1" fmla="*/ 0 w 3603500"/>
              <a:gd name="connsiteY1" fmla="*/ 1757524 h 3515048"/>
              <a:gd name="connsiteX2" fmla="*/ 1801750 w 3603500"/>
              <a:gd name="connsiteY2" fmla="*/ 0 h 3515048"/>
              <a:gd name="connsiteX3" fmla="*/ 3603500 w 3603500"/>
              <a:gd name="connsiteY3" fmla="*/ 1757524 h 351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3500" h="3515048">
                <a:moveTo>
                  <a:pt x="1801750" y="3515048"/>
                </a:moveTo>
                <a:lnTo>
                  <a:pt x="0" y="1757524"/>
                </a:lnTo>
                <a:lnTo>
                  <a:pt x="1801750" y="0"/>
                </a:lnTo>
                <a:lnTo>
                  <a:pt x="3603500" y="17575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그림 개체 틀 15"/>
          <p:cNvSpPr>
            <a:spLocks noGrp="1"/>
          </p:cNvSpPr>
          <p:nvPr>
            <p:ph type="pic" sz="quarter" idx="13"/>
          </p:nvPr>
        </p:nvSpPr>
        <p:spPr>
          <a:xfrm>
            <a:off x="5336298" y="811"/>
            <a:ext cx="4466396" cy="215989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0 h 10089"/>
              <a:gd name="connsiteX1" fmla="*/ 4916 w 10000"/>
              <a:gd name="connsiteY1" fmla="*/ 10089 h 10089"/>
              <a:gd name="connsiteX2" fmla="*/ 10000 w 10000"/>
              <a:gd name="connsiteY2" fmla="*/ 0 h 10089"/>
              <a:gd name="connsiteX3" fmla="*/ 0 w 10000"/>
              <a:gd name="connsiteY3" fmla="*/ 0 h 10089"/>
              <a:gd name="connsiteX0" fmla="*/ 0 w 10000"/>
              <a:gd name="connsiteY0" fmla="*/ 0 h 10283"/>
              <a:gd name="connsiteX1" fmla="*/ 5007 w 10000"/>
              <a:gd name="connsiteY1" fmla="*/ 10283 h 10283"/>
              <a:gd name="connsiteX2" fmla="*/ 10000 w 10000"/>
              <a:gd name="connsiteY2" fmla="*/ 0 h 10283"/>
              <a:gd name="connsiteX3" fmla="*/ 0 w 10000"/>
              <a:gd name="connsiteY3" fmla="*/ 0 h 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283">
                <a:moveTo>
                  <a:pt x="0" y="0"/>
                </a:moveTo>
                <a:lnTo>
                  <a:pt x="5007" y="10283"/>
                </a:lnTo>
                <a:lnTo>
                  <a:pt x="10000" y="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  <p:sp>
        <p:nvSpPr>
          <p:cNvPr id="18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9973559" y="2375728"/>
            <a:ext cx="2202282" cy="4307801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8155"/>
              <a:gd name="connsiteY0" fmla="*/ 10000 h 20789"/>
              <a:gd name="connsiteX1" fmla="*/ 5000 w 8155"/>
              <a:gd name="connsiteY1" fmla="*/ 0 h 20789"/>
              <a:gd name="connsiteX2" fmla="*/ 8155 w 8155"/>
              <a:gd name="connsiteY2" fmla="*/ 20789 h 20789"/>
              <a:gd name="connsiteX3" fmla="*/ 0 w 8155"/>
              <a:gd name="connsiteY3" fmla="*/ 10000 h 20789"/>
              <a:gd name="connsiteX0" fmla="*/ 0 w 10000"/>
              <a:gd name="connsiteY0" fmla="*/ 7745 h 12935"/>
              <a:gd name="connsiteX1" fmla="*/ 9742 w 10000"/>
              <a:gd name="connsiteY1" fmla="*/ 0 h 12935"/>
              <a:gd name="connsiteX2" fmla="*/ 10000 w 10000"/>
              <a:gd name="connsiteY2" fmla="*/ 12935 h 12935"/>
              <a:gd name="connsiteX3" fmla="*/ 0 w 10000"/>
              <a:gd name="connsiteY3" fmla="*/ 7745 h 12935"/>
              <a:gd name="connsiteX0" fmla="*/ 0 w 9807"/>
              <a:gd name="connsiteY0" fmla="*/ 7745 h 16549"/>
              <a:gd name="connsiteX1" fmla="*/ 9742 w 9807"/>
              <a:gd name="connsiteY1" fmla="*/ 0 h 16549"/>
              <a:gd name="connsiteX2" fmla="*/ 9807 w 9807"/>
              <a:gd name="connsiteY2" fmla="*/ 16549 h 16549"/>
              <a:gd name="connsiteX3" fmla="*/ 0 w 9807"/>
              <a:gd name="connsiteY3" fmla="*/ 7745 h 16549"/>
              <a:gd name="connsiteX0" fmla="*/ 0 w 13486"/>
              <a:gd name="connsiteY0" fmla="*/ 4960 h 10000"/>
              <a:gd name="connsiteX1" fmla="*/ 13420 w 13486"/>
              <a:gd name="connsiteY1" fmla="*/ 0 h 10000"/>
              <a:gd name="connsiteX2" fmla="*/ 13486 w 13486"/>
              <a:gd name="connsiteY2" fmla="*/ 10000 h 10000"/>
              <a:gd name="connsiteX3" fmla="*/ 0 w 13486"/>
              <a:gd name="connsiteY3" fmla="*/ 4960 h 10000"/>
              <a:gd name="connsiteX0" fmla="*/ 0 w 13522"/>
              <a:gd name="connsiteY0" fmla="*/ 5016 h 10056"/>
              <a:gd name="connsiteX1" fmla="*/ 13518 w 13522"/>
              <a:gd name="connsiteY1" fmla="*/ 0 h 10056"/>
              <a:gd name="connsiteX2" fmla="*/ 13486 w 13522"/>
              <a:gd name="connsiteY2" fmla="*/ 10056 h 10056"/>
              <a:gd name="connsiteX3" fmla="*/ 0 w 13522"/>
              <a:gd name="connsiteY3" fmla="*/ 5016 h 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2" h="10056">
                <a:moveTo>
                  <a:pt x="0" y="5016"/>
                </a:moveTo>
                <a:lnTo>
                  <a:pt x="13518" y="0"/>
                </a:lnTo>
                <a:cubicBezTo>
                  <a:pt x="13540" y="3333"/>
                  <a:pt x="13464" y="6723"/>
                  <a:pt x="13486" y="10056"/>
                </a:cubicBezTo>
                <a:lnTo>
                  <a:pt x="0" y="5016"/>
                </a:ln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343472" y="2160700"/>
            <a:ext cx="5688632" cy="1772355"/>
          </a:xfrm>
        </p:spPr>
        <p:txBody>
          <a:bodyPr>
            <a:noAutofit/>
          </a:bodyPr>
          <a:lstStyle>
            <a:lvl1pPr marL="0" indent="0">
              <a:lnSpc>
                <a:spcPts val="5000"/>
              </a:lnSpc>
              <a:buFontTx/>
              <a:buNone/>
              <a:defRPr sz="54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>
                <a:latin typeface="Montserrat" panose="02000505000000020004" pitchFamily="2" charset="0"/>
              </a:rPr>
              <a:t>Your great subtitle in this line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1343472" y="4149080"/>
            <a:ext cx="5112568" cy="15430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800" i="1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2pPr>
            <a:lvl3pPr marL="9144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3pPr>
            <a:lvl4pPr marL="13716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4pPr>
            <a:lvl5pPr marL="18288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altLang="ko-KR"/>
              <a:t>Replace </a:t>
            </a:r>
            <a:r>
              <a:rPr lang="en-US" altLang="ko-KR" dirty="0"/>
              <a:t>with your own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7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9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4188" y="0"/>
            <a:ext cx="521771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023992" y="836712"/>
            <a:ext cx="5688632" cy="151216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Your great subtitle in this line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6023992" y="2348880"/>
            <a:ext cx="5688632" cy="381642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800" i="1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2pPr>
            <a:lvl3pPr marL="9144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3pPr>
            <a:lvl4pPr marL="13716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4pPr>
            <a:lvl5pPr marL="1828800" indent="0" algn="r">
              <a:lnSpc>
                <a:spcPct val="100000"/>
              </a:lnSpc>
              <a:buFontTx/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altLang="ko-KR"/>
              <a:t>Replace </a:t>
            </a:r>
            <a:r>
              <a:rPr lang="en-US" altLang="ko-KR" dirty="0"/>
              <a:t>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174910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6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113687" y="2874503"/>
            <a:ext cx="4679950" cy="1647553"/>
          </a:xfrm>
        </p:spPr>
        <p:txBody>
          <a:bodyPr anchor="ctr">
            <a:normAutofit/>
          </a:bodyPr>
          <a:lstStyle/>
          <a:p>
            <a:pPr algn="ctr">
              <a:lnSpc>
                <a:spcPts val="5000"/>
              </a:lnSpc>
            </a:pPr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</a:p>
          <a:p>
            <a:pPr algn="ctr">
              <a:lnSpc>
                <a:spcPts val="5000"/>
              </a:lnSpc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瓶中奇緣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5000"/>
              </a:lnSpc>
            </a:pPr>
            <a:endParaRPr lang="en-US" altLang="zh-TW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557660" y="2203028"/>
            <a:ext cx="2954015" cy="417830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5C13726-D541-45D1-BF33-F834B3A2BDA8}"/>
              </a:ext>
            </a:extLst>
          </p:cNvPr>
          <p:cNvSpPr txBox="1">
            <a:spLocks/>
          </p:cNvSpPr>
          <p:nvPr/>
        </p:nvSpPr>
        <p:spPr>
          <a:xfrm>
            <a:off x="7201386" y="3431176"/>
            <a:ext cx="4679950" cy="1647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6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EB71D36-3DB6-4C53-B58D-1BF2A32DEE69}"/>
              </a:ext>
            </a:extLst>
          </p:cNvPr>
          <p:cNvGrpSpPr/>
          <p:nvPr/>
        </p:nvGrpSpPr>
        <p:grpSpPr>
          <a:xfrm>
            <a:off x="-9832" y="5908567"/>
            <a:ext cx="4410401" cy="957672"/>
            <a:chOff x="-25624" y="5900328"/>
            <a:chExt cx="4410401" cy="9576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AC7D464-E610-42CE-85E1-7594B3EC8385}"/>
                </a:ext>
              </a:extLst>
            </p:cNvPr>
            <p:cNvSpPr/>
            <p:nvPr/>
          </p:nvSpPr>
          <p:spPr>
            <a:xfrm>
              <a:off x="-25624" y="5900329"/>
              <a:ext cx="3638979" cy="957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B68EEC3B-B1F3-4B7F-ABB9-C89886CF72EA}"/>
                </a:ext>
              </a:extLst>
            </p:cNvPr>
            <p:cNvSpPr/>
            <p:nvPr/>
          </p:nvSpPr>
          <p:spPr>
            <a:xfrm rot="5400000">
              <a:off x="3402243" y="5875465"/>
              <a:ext cx="957671" cy="1007397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EC651C-E7C6-4831-B78C-A5CE2DC02EF0}"/>
                </a:ext>
              </a:extLst>
            </p:cNvPr>
            <p:cNvSpPr/>
            <p:nvPr/>
          </p:nvSpPr>
          <p:spPr>
            <a:xfrm rot="18416573">
              <a:off x="3327442" y="6245104"/>
              <a:ext cx="832381" cy="364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B853242-5589-459A-924E-153FFC039725}"/>
                </a:ext>
              </a:extLst>
            </p:cNvPr>
            <p:cNvSpPr/>
            <p:nvPr/>
          </p:nvSpPr>
          <p:spPr>
            <a:xfrm rot="18416573">
              <a:off x="4004185" y="6007042"/>
              <a:ext cx="329387" cy="116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2E3D1FA-D509-4ACE-83A1-A8A0A08B2F2D}"/>
              </a:ext>
            </a:extLst>
          </p:cNvPr>
          <p:cNvSpPr/>
          <p:nvPr/>
        </p:nvSpPr>
        <p:spPr>
          <a:xfrm>
            <a:off x="8294865" y="5205084"/>
            <a:ext cx="2492991" cy="695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02 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吳政諭</a:t>
            </a:r>
            <a:endParaRPr lang="en-US" altLang="zh-TW" sz="4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A765808-7E62-4FCC-84D6-50D8CD5CFB6F}"/>
              </a:ext>
            </a:extLst>
          </p:cNvPr>
          <p:cNvSpPr/>
          <p:nvPr/>
        </p:nvSpPr>
        <p:spPr>
          <a:xfrm>
            <a:off x="7140703" y="5898735"/>
            <a:ext cx="4801314" cy="695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日期：</a:t>
            </a:r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</a:t>
            </a:r>
            <a:r>
              <a:rPr lang="zh-TW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400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endParaRPr lang="en-US" altLang="zh-TW" sz="4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5EF6409-1686-4007-BE9B-5F8E47F255F8}"/>
              </a:ext>
            </a:extLst>
          </p:cNvPr>
          <p:cNvSpPr/>
          <p:nvPr/>
        </p:nvSpPr>
        <p:spPr>
          <a:xfrm rot="3577270">
            <a:off x="200088" y="-335028"/>
            <a:ext cx="1585353" cy="136668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3E211DA-CEF9-461C-B880-4C3AB0B57EB8}"/>
              </a:ext>
            </a:extLst>
          </p:cNvPr>
          <p:cNvSpPr/>
          <p:nvPr/>
        </p:nvSpPr>
        <p:spPr>
          <a:xfrm rot="3577270">
            <a:off x="2412055" y="-335279"/>
            <a:ext cx="1585353" cy="13666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14699EA-AE2E-4016-A1D6-026A91208699}"/>
              </a:ext>
            </a:extLst>
          </p:cNvPr>
          <p:cNvSpPr/>
          <p:nvPr/>
        </p:nvSpPr>
        <p:spPr>
          <a:xfrm rot="3577270">
            <a:off x="4624022" y="-335279"/>
            <a:ext cx="1585353" cy="136668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D2EA82-B131-4A47-8CFD-61211117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21" y="1446476"/>
            <a:ext cx="2765292" cy="396504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356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版面配置區 6">
            <a:extLst>
              <a:ext uri="{FF2B5EF4-FFF2-40B4-BE49-F238E27FC236}">
                <a16:creationId xmlns:a16="http://schemas.microsoft.com/office/drawing/2014/main" id="{6AEB299C-535F-4E00-8B6A-6875BC2BF2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65" t="13263" r="986" b="18516"/>
          <a:stretch/>
        </p:blipFill>
        <p:spPr>
          <a:xfrm>
            <a:off x="0" y="1089708"/>
            <a:ext cx="12192000" cy="467858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 idx="4294967295"/>
          </p:nvPr>
        </p:nvSpPr>
        <p:spPr>
          <a:xfrm>
            <a:off x="2959510" y="2942989"/>
            <a:ext cx="6272980" cy="972022"/>
          </a:xfrm>
          <a:effectLst/>
        </p:spPr>
        <p:txBody>
          <a:bodyPr>
            <a:noAutofit/>
          </a:bodyPr>
          <a:lstStyle/>
          <a:p>
            <a:pPr algn="ctr"/>
            <a:r>
              <a:rPr lang="zh-TW" altLang="en-US" sz="7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報告到此結束</a:t>
            </a:r>
            <a:br>
              <a:rPr lang="en-US" altLang="zh-TW" sz="7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7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</a:t>
            </a:r>
            <a:endParaRPr lang="ko-KR" altLang="en-US" sz="7200" b="1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523376" y="4576256"/>
            <a:ext cx="51125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4124684" y="338142"/>
            <a:ext cx="3942632" cy="738641"/>
          </a:xfrm>
        </p:spPr>
        <p:txBody>
          <a:bodyPr/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7424572" y="2333919"/>
            <a:ext cx="3158771" cy="1065575"/>
          </a:xfrm>
        </p:spPr>
        <p:txBody>
          <a:bodyPr/>
          <a:lstStyle/>
          <a:p>
            <a:r>
              <a:rPr lang="en-US" altLang="zh-TW" sz="5400" b="1" i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</a:t>
            </a:r>
            <a:r>
              <a:rPr lang="zh-TW" altLang="en-US" sz="5400" b="1" i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b="1" i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7D598A-D82C-439B-87E3-B29C6CA75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43" y="3487992"/>
            <a:ext cx="2827834" cy="2827834"/>
          </a:xfrm>
          <a:prstGeom prst="rect">
            <a:avLst/>
          </a:prstGeom>
        </p:spPr>
      </p:pic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300EFF2-2BDD-45F7-A4A4-C61FBAD76A64}"/>
              </a:ext>
            </a:extLst>
          </p:cNvPr>
          <p:cNvSpPr txBox="1">
            <a:spLocks/>
          </p:cNvSpPr>
          <p:nvPr/>
        </p:nvSpPr>
        <p:spPr>
          <a:xfrm>
            <a:off x="5084584" y="1137852"/>
            <a:ext cx="2022832" cy="738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5000"/>
              </a:lnSpc>
              <a:spcBef>
                <a:spcPts val="1000"/>
              </a:spcBef>
              <a:buFontTx/>
              <a:buNone/>
              <a:defRPr sz="5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</a:t>
            </a:r>
            <a:endParaRPr lang="en-US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40C652D1-3D78-4816-BA88-E8C9EB7EC85F}"/>
              </a:ext>
            </a:extLst>
          </p:cNvPr>
          <p:cNvSpPr txBox="1">
            <a:spLocks/>
          </p:cNvSpPr>
          <p:nvPr/>
        </p:nvSpPr>
        <p:spPr>
          <a:xfrm>
            <a:off x="7055097" y="5167382"/>
            <a:ext cx="4033837" cy="915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60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@245otejx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0321931-7A0B-4D2C-9139-2BA925EF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26000" y="3865134"/>
            <a:ext cx="1017636" cy="1017636"/>
          </a:xfrm>
          <a:prstGeom prst="rect">
            <a:avLst/>
          </a:prstGeom>
        </p:spPr>
      </p:pic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914D749B-51EC-45DE-94ED-39EE7F818CB7}"/>
              </a:ext>
            </a:extLst>
          </p:cNvPr>
          <p:cNvSpPr txBox="1">
            <a:spLocks/>
          </p:cNvSpPr>
          <p:nvPr/>
        </p:nvSpPr>
        <p:spPr>
          <a:xfrm>
            <a:off x="1347180" y="2333920"/>
            <a:ext cx="3259393" cy="1065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400" b="1" i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</a:t>
            </a:r>
            <a:r>
              <a:rPr lang="zh-TW" altLang="en-US" sz="5400" b="1" i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b="1" i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CE109E9-F282-465B-9400-237A20836D04}"/>
              </a:ext>
            </a:extLst>
          </p:cNvPr>
          <p:cNvGrpSpPr/>
          <p:nvPr/>
        </p:nvGrpSpPr>
        <p:grpSpPr>
          <a:xfrm>
            <a:off x="865239" y="2231923"/>
            <a:ext cx="10461522" cy="4395019"/>
            <a:chOff x="1154983" y="2231923"/>
            <a:chExt cx="10461522" cy="4395019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784EC24-8997-43B3-98CF-D852D8529EA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231923"/>
              <a:ext cx="0" cy="4395019"/>
            </a:xfrm>
            <a:prstGeom prst="line">
              <a:avLst/>
            </a:prstGeom>
            <a:ln w="57150">
              <a:solidFill>
                <a:srgbClr val="92D050"/>
              </a:solidFill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A2AA7DC-97D3-4ED3-B8E3-EC3AE22A6EB8}"/>
                </a:ext>
              </a:extLst>
            </p:cNvPr>
            <p:cNvCxnSpPr/>
            <p:nvPr/>
          </p:nvCxnSpPr>
          <p:spPr>
            <a:xfrm>
              <a:off x="1154983" y="2231923"/>
              <a:ext cx="10461522" cy="0"/>
            </a:xfrm>
            <a:prstGeom prst="line">
              <a:avLst/>
            </a:prstGeom>
            <a:ln w="57150">
              <a:solidFill>
                <a:srgbClr val="92D050"/>
              </a:solidFill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515C2D2-11B2-4DE9-9E9B-9F4A02B4CADB}"/>
                </a:ext>
              </a:extLst>
            </p:cNvPr>
            <p:cNvCxnSpPr/>
            <p:nvPr/>
          </p:nvCxnSpPr>
          <p:spPr>
            <a:xfrm>
              <a:off x="1154983" y="6614038"/>
              <a:ext cx="10461522" cy="0"/>
            </a:xfrm>
            <a:prstGeom prst="line">
              <a:avLst/>
            </a:prstGeom>
            <a:ln w="57150">
              <a:solidFill>
                <a:srgbClr val="92D050"/>
              </a:solidFill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572CB5B-73AB-4F91-8AA4-16DE72F915EB}"/>
              </a:ext>
            </a:extLst>
          </p:cNvPr>
          <p:cNvSpPr/>
          <p:nvPr/>
        </p:nvSpPr>
        <p:spPr>
          <a:xfrm>
            <a:off x="11655059" y="6325658"/>
            <a:ext cx="530942" cy="53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73EC8E6-8439-45BA-A82C-D326A02F37B1}"/>
              </a:ext>
            </a:extLst>
          </p:cNvPr>
          <p:cNvSpPr/>
          <p:nvPr/>
        </p:nvSpPr>
        <p:spPr>
          <a:xfrm>
            <a:off x="-1" y="1650282"/>
            <a:ext cx="6090199" cy="52077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직사각형 3"/>
          <p:cNvSpPr/>
          <p:nvPr/>
        </p:nvSpPr>
        <p:spPr>
          <a:xfrm>
            <a:off x="148" y="-5902"/>
            <a:ext cx="12187831" cy="1656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6573135" y="5292454"/>
            <a:ext cx="985219" cy="985219"/>
            <a:chOff x="8775980" y="4149080"/>
            <a:chExt cx="985219" cy="985219"/>
          </a:xfrm>
        </p:grpSpPr>
        <p:sp>
          <p:nvSpPr>
            <p:cNvPr id="73" name="Freeform 120"/>
            <p:cNvSpPr>
              <a:spLocks noEditPoints="1"/>
            </p:cNvSpPr>
            <p:nvPr/>
          </p:nvSpPr>
          <p:spPr bwMode="auto">
            <a:xfrm>
              <a:off x="9093080" y="4364706"/>
              <a:ext cx="351531" cy="560121"/>
            </a:xfrm>
            <a:custGeom>
              <a:avLst/>
              <a:gdLst>
                <a:gd name="T0" fmla="*/ 929 w 1575"/>
                <a:gd name="T1" fmla="*/ 893 h 2506"/>
                <a:gd name="T2" fmla="*/ 965 w 1575"/>
                <a:gd name="T3" fmla="*/ 873 h 2506"/>
                <a:gd name="T4" fmla="*/ 1013 w 1575"/>
                <a:gd name="T5" fmla="*/ 904 h 2506"/>
                <a:gd name="T6" fmla="*/ 1214 w 1575"/>
                <a:gd name="T7" fmla="*/ 1349 h 2506"/>
                <a:gd name="T8" fmla="*/ 1197 w 1575"/>
                <a:gd name="T9" fmla="*/ 1502 h 2506"/>
                <a:gd name="T10" fmla="*/ 929 w 1575"/>
                <a:gd name="T11" fmla="*/ 1648 h 2506"/>
                <a:gd name="T12" fmla="*/ 1063 w 1575"/>
                <a:gd name="T13" fmla="*/ 907 h 2506"/>
                <a:gd name="T14" fmla="*/ 941 w 1575"/>
                <a:gd name="T15" fmla="*/ 824 h 2506"/>
                <a:gd name="T16" fmla="*/ 879 w 1575"/>
                <a:gd name="T17" fmla="*/ 959 h 2506"/>
                <a:gd name="T18" fmla="*/ 788 w 1575"/>
                <a:gd name="T19" fmla="*/ 964 h 2506"/>
                <a:gd name="T20" fmla="*/ 697 w 1575"/>
                <a:gd name="T21" fmla="*/ 959 h 2506"/>
                <a:gd name="T22" fmla="*/ 635 w 1575"/>
                <a:gd name="T23" fmla="*/ 824 h 2506"/>
                <a:gd name="T24" fmla="*/ 512 w 1575"/>
                <a:gd name="T25" fmla="*/ 907 h 2506"/>
                <a:gd name="T26" fmla="*/ 647 w 1575"/>
                <a:gd name="T27" fmla="*/ 1648 h 2506"/>
                <a:gd name="T28" fmla="*/ 378 w 1575"/>
                <a:gd name="T29" fmla="*/ 1502 h 2506"/>
                <a:gd name="T30" fmla="*/ 362 w 1575"/>
                <a:gd name="T31" fmla="*/ 1349 h 2506"/>
                <a:gd name="T32" fmla="*/ 788 w 1575"/>
                <a:gd name="T33" fmla="*/ 83 h 2506"/>
                <a:gd name="T34" fmla="*/ 1214 w 1575"/>
                <a:gd name="T35" fmla="*/ 1349 h 2506"/>
                <a:gd name="T36" fmla="*/ 697 w 1575"/>
                <a:gd name="T37" fmla="*/ 1648 h 2506"/>
                <a:gd name="T38" fmla="*/ 788 w 1575"/>
                <a:gd name="T39" fmla="*/ 1013 h 2506"/>
                <a:gd name="T40" fmla="*/ 879 w 1575"/>
                <a:gd name="T41" fmla="*/ 1648 h 2506"/>
                <a:gd name="T42" fmla="*/ 562 w 1575"/>
                <a:gd name="T43" fmla="*/ 904 h 2506"/>
                <a:gd name="T44" fmla="*/ 611 w 1575"/>
                <a:gd name="T45" fmla="*/ 873 h 2506"/>
                <a:gd name="T46" fmla="*/ 647 w 1575"/>
                <a:gd name="T47" fmla="*/ 893 h 2506"/>
                <a:gd name="T48" fmla="*/ 1075 w 1575"/>
                <a:gd name="T49" fmla="*/ 1731 h 2506"/>
                <a:gd name="T50" fmla="*/ 1075 w 1575"/>
                <a:gd name="T51" fmla="*/ 1821 h 2506"/>
                <a:gd name="T52" fmla="*/ 456 w 1575"/>
                <a:gd name="T53" fmla="*/ 1776 h 2506"/>
                <a:gd name="T54" fmla="*/ 524 w 1575"/>
                <a:gd name="T55" fmla="*/ 1731 h 2506"/>
                <a:gd name="T56" fmla="*/ 1075 w 1575"/>
                <a:gd name="T57" fmla="*/ 1731 h 2506"/>
                <a:gd name="T58" fmla="*/ 908 w 1575"/>
                <a:gd name="T59" fmla="*/ 2167 h 2506"/>
                <a:gd name="T60" fmla="*/ 549 w 1575"/>
                <a:gd name="T61" fmla="*/ 2167 h 2506"/>
                <a:gd name="T62" fmla="*/ 549 w 1575"/>
                <a:gd name="T63" fmla="*/ 2077 h 2506"/>
                <a:gd name="T64" fmla="*/ 1072 w 1575"/>
                <a:gd name="T65" fmla="*/ 2122 h 2506"/>
                <a:gd name="T66" fmla="*/ 788 w 1575"/>
                <a:gd name="T67" fmla="*/ 2423 h 2506"/>
                <a:gd name="T68" fmla="*/ 668 w 1575"/>
                <a:gd name="T69" fmla="*/ 2250 h 2506"/>
                <a:gd name="T70" fmla="*/ 953 w 1575"/>
                <a:gd name="T71" fmla="*/ 2295 h 2506"/>
                <a:gd name="T72" fmla="*/ 1120 w 1575"/>
                <a:gd name="T73" fmla="*/ 1949 h 2506"/>
                <a:gd name="T74" fmla="*/ 1027 w 1575"/>
                <a:gd name="T75" fmla="*/ 1994 h 2506"/>
                <a:gd name="T76" fmla="*/ 501 w 1575"/>
                <a:gd name="T77" fmla="*/ 1994 h 2506"/>
                <a:gd name="T78" fmla="*/ 501 w 1575"/>
                <a:gd name="T79" fmla="*/ 1904 h 2506"/>
                <a:gd name="T80" fmla="*/ 1120 w 1575"/>
                <a:gd name="T81" fmla="*/ 1949 h 2506"/>
                <a:gd name="T82" fmla="*/ 0 w 1575"/>
                <a:gd name="T83" fmla="*/ 787 h 2506"/>
                <a:gd name="T84" fmla="*/ 295 w 1575"/>
                <a:gd name="T85" fmla="*/ 1502 h 2506"/>
                <a:gd name="T86" fmla="*/ 373 w 1575"/>
                <a:gd name="T87" fmla="*/ 1776 h 2506"/>
                <a:gd name="T88" fmla="*/ 373 w 1575"/>
                <a:gd name="T89" fmla="*/ 1949 h 2506"/>
                <a:gd name="T90" fmla="*/ 421 w 1575"/>
                <a:gd name="T91" fmla="*/ 2122 h 2506"/>
                <a:gd name="T92" fmla="*/ 540 w 1575"/>
                <a:gd name="T93" fmla="*/ 2295 h 2506"/>
                <a:gd name="T94" fmla="*/ 1036 w 1575"/>
                <a:gd name="T95" fmla="*/ 2295 h 2506"/>
                <a:gd name="T96" fmla="*/ 1155 w 1575"/>
                <a:gd name="T97" fmla="*/ 2122 h 2506"/>
                <a:gd name="T98" fmla="*/ 1203 w 1575"/>
                <a:gd name="T99" fmla="*/ 1949 h 2506"/>
                <a:gd name="T100" fmla="*/ 1203 w 1575"/>
                <a:gd name="T101" fmla="*/ 1776 h 2506"/>
                <a:gd name="T102" fmla="*/ 1280 w 1575"/>
                <a:gd name="T103" fmla="*/ 1502 h 2506"/>
                <a:gd name="T104" fmla="*/ 1575 w 1575"/>
                <a:gd name="T105" fmla="*/ 787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5" h="2506">
                  <a:moveTo>
                    <a:pt x="929" y="951"/>
                  </a:moveTo>
                  <a:lnTo>
                    <a:pt x="929" y="893"/>
                  </a:lnTo>
                  <a:cubicBezTo>
                    <a:pt x="929" y="883"/>
                    <a:pt x="936" y="875"/>
                    <a:pt x="946" y="874"/>
                  </a:cubicBezTo>
                  <a:cubicBezTo>
                    <a:pt x="953" y="873"/>
                    <a:pt x="959" y="873"/>
                    <a:pt x="965" y="873"/>
                  </a:cubicBezTo>
                  <a:cubicBezTo>
                    <a:pt x="985" y="873"/>
                    <a:pt x="1000" y="876"/>
                    <a:pt x="1007" y="883"/>
                  </a:cubicBezTo>
                  <a:cubicBezTo>
                    <a:pt x="1010" y="886"/>
                    <a:pt x="1014" y="891"/>
                    <a:pt x="1013" y="904"/>
                  </a:cubicBezTo>
                  <a:cubicBezTo>
                    <a:pt x="1012" y="926"/>
                    <a:pt x="976" y="941"/>
                    <a:pt x="929" y="951"/>
                  </a:cubicBezTo>
                  <a:close/>
                  <a:moveTo>
                    <a:pt x="1214" y="1349"/>
                  </a:moveTo>
                  <a:cubicBezTo>
                    <a:pt x="1203" y="1356"/>
                    <a:pt x="1197" y="1369"/>
                    <a:pt x="1197" y="1382"/>
                  </a:cubicBezTo>
                  <a:lnTo>
                    <a:pt x="1197" y="1502"/>
                  </a:lnTo>
                  <a:cubicBezTo>
                    <a:pt x="1197" y="1582"/>
                    <a:pt x="1132" y="1648"/>
                    <a:pt x="1052" y="1648"/>
                  </a:cubicBezTo>
                  <a:lnTo>
                    <a:pt x="929" y="1648"/>
                  </a:lnTo>
                  <a:lnTo>
                    <a:pt x="929" y="1003"/>
                  </a:lnTo>
                  <a:cubicBezTo>
                    <a:pt x="996" y="990"/>
                    <a:pt x="1061" y="963"/>
                    <a:pt x="1063" y="907"/>
                  </a:cubicBezTo>
                  <a:cubicBezTo>
                    <a:pt x="1065" y="876"/>
                    <a:pt x="1052" y="857"/>
                    <a:pt x="1042" y="847"/>
                  </a:cubicBezTo>
                  <a:cubicBezTo>
                    <a:pt x="1021" y="827"/>
                    <a:pt x="987" y="819"/>
                    <a:pt x="941" y="824"/>
                  </a:cubicBezTo>
                  <a:cubicBezTo>
                    <a:pt x="906" y="827"/>
                    <a:pt x="879" y="857"/>
                    <a:pt x="879" y="893"/>
                  </a:cubicBezTo>
                  <a:lnTo>
                    <a:pt x="879" y="959"/>
                  </a:lnTo>
                  <a:cubicBezTo>
                    <a:pt x="849" y="963"/>
                    <a:pt x="817" y="964"/>
                    <a:pt x="788" y="964"/>
                  </a:cubicBezTo>
                  <a:cubicBezTo>
                    <a:pt x="788" y="964"/>
                    <a:pt x="788" y="964"/>
                    <a:pt x="788" y="964"/>
                  </a:cubicBezTo>
                  <a:cubicBezTo>
                    <a:pt x="788" y="964"/>
                    <a:pt x="787" y="964"/>
                    <a:pt x="787" y="964"/>
                  </a:cubicBezTo>
                  <a:cubicBezTo>
                    <a:pt x="759" y="964"/>
                    <a:pt x="727" y="963"/>
                    <a:pt x="697" y="959"/>
                  </a:cubicBezTo>
                  <a:lnTo>
                    <a:pt x="697" y="893"/>
                  </a:lnTo>
                  <a:cubicBezTo>
                    <a:pt x="697" y="857"/>
                    <a:pt x="670" y="827"/>
                    <a:pt x="635" y="824"/>
                  </a:cubicBezTo>
                  <a:cubicBezTo>
                    <a:pt x="589" y="819"/>
                    <a:pt x="555" y="827"/>
                    <a:pt x="534" y="847"/>
                  </a:cubicBezTo>
                  <a:cubicBezTo>
                    <a:pt x="523" y="857"/>
                    <a:pt x="511" y="876"/>
                    <a:pt x="512" y="907"/>
                  </a:cubicBezTo>
                  <a:cubicBezTo>
                    <a:pt x="515" y="963"/>
                    <a:pt x="580" y="990"/>
                    <a:pt x="647" y="1003"/>
                  </a:cubicBezTo>
                  <a:lnTo>
                    <a:pt x="647" y="1648"/>
                  </a:lnTo>
                  <a:lnTo>
                    <a:pt x="524" y="1648"/>
                  </a:lnTo>
                  <a:cubicBezTo>
                    <a:pt x="444" y="1648"/>
                    <a:pt x="378" y="1582"/>
                    <a:pt x="378" y="1502"/>
                  </a:cubicBezTo>
                  <a:lnTo>
                    <a:pt x="378" y="1382"/>
                  </a:lnTo>
                  <a:cubicBezTo>
                    <a:pt x="378" y="1369"/>
                    <a:pt x="372" y="1356"/>
                    <a:pt x="362" y="1349"/>
                  </a:cubicBezTo>
                  <a:cubicBezTo>
                    <a:pt x="185" y="1214"/>
                    <a:pt x="83" y="1009"/>
                    <a:pt x="83" y="787"/>
                  </a:cubicBezTo>
                  <a:cubicBezTo>
                    <a:pt x="83" y="399"/>
                    <a:pt x="399" y="83"/>
                    <a:pt x="788" y="83"/>
                  </a:cubicBezTo>
                  <a:cubicBezTo>
                    <a:pt x="1176" y="83"/>
                    <a:pt x="1492" y="399"/>
                    <a:pt x="1492" y="787"/>
                  </a:cubicBezTo>
                  <a:cubicBezTo>
                    <a:pt x="1492" y="1009"/>
                    <a:pt x="1391" y="1214"/>
                    <a:pt x="1214" y="1349"/>
                  </a:cubicBezTo>
                  <a:close/>
                  <a:moveTo>
                    <a:pt x="879" y="1648"/>
                  </a:moveTo>
                  <a:lnTo>
                    <a:pt x="697" y="1648"/>
                  </a:lnTo>
                  <a:lnTo>
                    <a:pt x="697" y="1010"/>
                  </a:lnTo>
                  <a:cubicBezTo>
                    <a:pt x="737" y="1014"/>
                    <a:pt x="772" y="1014"/>
                    <a:pt x="788" y="1013"/>
                  </a:cubicBezTo>
                  <a:cubicBezTo>
                    <a:pt x="804" y="1014"/>
                    <a:pt x="839" y="1014"/>
                    <a:pt x="879" y="1010"/>
                  </a:cubicBezTo>
                  <a:lnTo>
                    <a:pt x="879" y="1648"/>
                  </a:lnTo>
                  <a:close/>
                  <a:moveTo>
                    <a:pt x="647" y="951"/>
                  </a:moveTo>
                  <a:cubicBezTo>
                    <a:pt x="599" y="941"/>
                    <a:pt x="563" y="926"/>
                    <a:pt x="562" y="904"/>
                  </a:cubicBezTo>
                  <a:cubicBezTo>
                    <a:pt x="562" y="891"/>
                    <a:pt x="565" y="886"/>
                    <a:pt x="568" y="883"/>
                  </a:cubicBezTo>
                  <a:cubicBezTo>
                    <a:pt x="576" y="876"/>
                    <a:pt x="591" y="873"/>
                    <a:pt x="611" y="873"/>
                  </a:cubicBezTo>
                  <a:cubicBezTo>
                    <a:pt x="617" y="873"/>
                    <a:pt x="623" y="873"/>
                    <a:pt x="630" y="874"/>
                  </a:cubicBezTo>
                  <a:cubicBezTo>
                    <a:pt x="639" y="875"/>
                    <a:pt x="647" y="883"/>
                    <a:pt x="647" y="893"/>
                  </a:cubicBezTo>
                  <a:lnTo>
                    <a:pt x="647" y="951"/>
                  </a:lnTo>
                  <a:close/>
                  <a:moveTo>
                    <a:pt x="1075" y="1731"/>
                  </a:moveTo>
                  <a:cubicBezTo>
                    <a:pt x="1100" y="1731"/>
                    <a:pt x="1120" y="1751"/>
                    <a:pt x="1120" y="1776"/>
                  </a:cubicBezTo>
                  <a:cubicBezTo>
                    <a:pt x="1120" y="1800"/>
                    <a:pt x="1100" y="1821"/>
                    <a:pt x="1075" y="1821"/>
                  </a:cubicBezTo>
                  <a:lnTo>
                    <a:pt x="501" y="1821"/>
                  </a:lnTo>
                  <a:cubicBezTo>
                    <a:pt x="476" y="1821"/>
                    <a:pt x="456" y="1800"/>
                    <a:pt x="456" y="1776"/>
                  </a:cubicBezTo>
                  <a:cubicBezTo>
                    <a:pt x="456" y="1751"/>
                    <a:pt x="476" y="1731"/>
                    <a:pt x="501" y="1731"/>
                  </a:cubicBezTo>
                  <a:lnTo>
                    <a:pt x="524" y="1731"/>
                  </a:lnTo>
                  <a:lnTo>
                    <a:pt x="1052" y="1731"/>
                  </a:lnTo>
                  <a:lnTo>
                    <a:pt x="1075" y="1731"/>
                  </a:lnTo>
                  <a:close/>
                  <a:moveTo>
                    <a:pt x="1027" y="2167"/>
                  </a:moveTo>
                  <a:lnTo>
                    <a:pt x="908" y="2167"/>
                  </a:lnTo>
                  <a:lnTo>
                    <a:pt x="668" y="2167"/>
                  </a:lnTo>
                  <a:lnTo>
                    <a:pt x="549" y="2167"/>
                  </a:lnTo>
                  <a:cubicBezTo>
                    <a:pt x="524" y="2167"/>
                    <a:pt x="504" y="2146"/>
                    <a:pt x="504" y="2122"/>
                  </a:cubicBezTo>
                  <a:cubicBezTo>
                    <a:pt x="504" y="2097"/>
                    <a:pt x="524" y="2077"/>
                    <a:pt x="549" y="2077"/>
                  </a:cubicBezTo>
                  <a:lnTo>
                    <a:pt x="1027" y="2077"/>
                  </a:lnTo>
                  <a:cubicBezTo>
                    <a:pt x="1052" y="2077"/>
                    <a:pt x="1072" y="2097"/>
                    <a:pt x="1072" y="2122"/>
                  </a:cubicBezTo>
                  <a:cubicBezTo>
                    <a:pt x="1072" y="2146"/>
                    <a:pt x="1052" y="2167"/>
                    <a:pt x="1027" y="2167"/>
                  </a:cubicBezTo>
                  <a:close/>
                  <a:moveTo>
                    <a:pt x="788" y="2423"/>
                  </a:moveTo>
                  <a:cubicBezTo>
                    <a:pt x="623" y="2423"/>
                    <a:pt x="623" y="2336"/>
                    <a:pt x="623" y="2295"/>
                  </a:cubicBezTo>
                  <a:cubicBezTo>
                    <a:pt x="623" y="2270"/>
                    <a:pt x="643" y="2250"/>
                    <a:pt x="668" y="2250"/>
                  </a:cubicBezTo>
                  <a:lnTo>
                    <a:pt x="908" y="2250"/>
                  </a:lnTo>
                  <a:cubicBezTo>
                    <a:pt x="932" y="2250"/>
                    <a:pt x="953" y="2270"/>
                    <a:pt x="953" y="2295"/>
                  </a:cubicBezTo>
                  <a:cubicBezTo>
                    <a:pt x="953" y="2343"/>
                    <a:pt x="953" y="2423"/>
                    <a:pt x="788" y="2423"/>
                  </a:cubicBezTo>
                  <a:close/>
                  <a:moveTo>
                    <a:pt x="1120" y="1949"/>
                  </a:moveTo>
                  <a:cubicBezTo>
                    <a:pt x="1120" y="1973"/>
                    <a:pt x="1100" y="1994"/>
                    <a:pt x="1075" y="1994"/>
                  </a:cubicBezTo>
                  <a:lnTo>
                    <a:pt x="1027" y="1994"/>
                  </a:lnTo>
                  <a:lnTo>
                    <a:pt x="549" y="1994"/>
                  </a:lnTo>
                  <a:lnTo>
                    <a:pt x="501" y="1994"/>
                  </a:lnTo>
                  <a:cubicBezTo>
                    <a:pt x="476" y="1994"/>
                    <a:pt x="456" y="1973"/>
                    <a:pt x="456" y="1949"/>
                  </a:cubicBezTo>
                  <a:cubicBezTo>
                    <a:pt x="456" y="1924"/>
                    <a:pt x="476" y="1904"/>
                    <a:pt x="501" y="1904"/>
                  </a:cubicBezTo>
                  <a:lnTo>
                    <a:pt x="1075" y="1904"/>
                  </a:lnTo>
                  <a:cubicBezTo>
                    <a:pt x="1100" y="1904"/>
                    <a:pt x="1120" y="1924"/>
                    <a:pt x="1120" y="1949"/>
                  </a:cubicBezTo>
                  <a:close/>
                  <a:moveTo>
                    <a:pt x="788" y="0"/>
                  </a:moveTo>
                  <a:cubicBezTo>
                    <a:pt x="354" y="0"/>
                    <a:pt x="0" y="353"/>
                    <a:pt x="0" y="787"/>
                  </a:cubicBezTo>
                  <a:cubicBezTo>
                    <a:pt x="0" y="1029"/>
                    <a:pt x="107" y="1251"/>
                    <a:pt x="295" y="1402"/>
                  </a:cubicBezTo>
                  <a:lnTo>
                    <a:pt x="295" y="1502"/>
                  </a:lnTo>
                  <a:cubicBezTo>
                    <a:pt x="295" y="1583"/>
                    <a:pt x="338" y="1654"/>
                    <a:pt x="401" y="1695"/>
                  </a:cubicBezTo>
                  <a:cubicBezTo>
                    <a:pt x="383" y="1717"/>
                    <a:pt x="373" y="1745"/>
                    <a:pt x="373" y="1776"/>
                  </a:cubicBezTo>
                  <a:cubicBezTo>
                    <a:pt x="373" y="1809"/>
                    <a:pt x="386" y="1839"/>
                    <a:pt x="406" y="1862"/>
                  </a:cubicBezTo>
                  <a:cubicBezTo>
                    <a:pt x="386" y="1885"/>
                    <a:pt x="373" y="1915"/>
                    <a:pt x="373" y="1949"/>
                  </a:cubicBezTo>
                  <a:cubicBezTo>
                    <a:pt x="373" y="1996"/>
                    <a:pt x="398" y="2037"/>
                    <a:pt x="437" y="2059"/>
                  </a:cubicBezTo>
                  <a:cubicBezTo>
                    <a:pt x="427" y="2078"/>
                    <a:pt x="421" y="2099"/>
                    <a:pt x="421" y="2122"/>
                  </a:cubicBezTo>
                  <a:cubicBezTo>
                    <a:pt x="421" y="2192"/>
                    <a:pt x="478" y="2249"/>
                    <a:pt x="548" y="2250"/>
                  </a:cubicBezTo>
                  <a:cubicBezTo>
                    <a:pt x="543" y="2264"/>
                    <a:pt x="540" y="2279"/>
                    <a:pt x="540" y="2295"/>
                  </a:cubicBezTo>
                  <a:cubicBezTo>
                    <a:pt x="540" y="2469"/>
                    <a:pt x="675" y="2506"/>
                    <a:pt x="788" y="2506"/>
                  </a:cubicBezTo>
                  <a:cubicBezTo>
                    <a:pt x="952" y="2506"/>
                    <a:pt x="1036" y="2435"/>
                    <a:pt x="1036" y="2295"/>
                  </a:cubicBezTo>
                  <a:cubicBezTo>
                    <a:pt x="1036" y="2279"/>
                    <a:pt x="1033" y="2264"/>
                    <a:pt x="1027" y="2250"/>
                  </a:cubicBezTo>
                  <a:cubicBezTo>
                    <a:pt x="1098" y="2250"/>
                    <a:pt x="1155" y="2192"/>
                    <a:pt x="1155" y="2122"/>
                  </a:cubicBezTo>
                  <a:cubicBezTo>
                    <a:pt x="1155" y="2099"/>
                    <a:pt x="1149" y="2078"/>
                    <a:pt x="1139" y="2059"/>
                  </a:cubicBezTo>
                  <a:cubicBezTo>
                    <a:pt x="1177" y="2037"/>
                    <a:pt x="1203" y="1996"/>
                    <a:pt x="1203" y="1949"/>
                  </a:cubicBezTo>
                  <a:cubicBezTo>
                    <a:pt x="1203" y="1915"/>
                    <a:pt x="1190" y="1885"/>
                    <a:pt x="1169" y="1862"/>
                  </a:cubicBezTo>
                  <a:cubicBezTo>
                    <a:pt x="1190" y="1839"/>
                    <a:pt x="1203" y="1809"/>
                    <a:pt x="1203" y="1776"/>
                  </a:cubicBezTo>
                  <a:cubicBezTo>
                    <a:pt x="1203" y="1745"/>
                    <a:pt x="1192" y="1717"/>
                    <a:pt x="1174" y="1695"/>
                  </a:cubicBezTo>
                  <a:cubicBezTo>
                    <a:pt x="1238" y="1654"/>
                    <a:pt x="1280" y="1583"/>
                    <a:pt x="1280" y="1502"/>
                  </a:cubicBezTo>
                  <a:lnTo>
                    <a:pt x="1280" y="1402"/>
                  </a:lnTo>
                  <a:cubicBezTo>
                    <a:pt x="1468" y="1251"/>
                    <a:pt x="1575" y="1029"/>
                    <a:pt x="1575" y="787"/>
                  </a:cubicBezTo>
                  <a:cubicBezTo>
                    <a:pt x="1575" y="353"/>
                    <a:pt x="1222" y="0"/>
                    <a:pt x="788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775980" y="4149080"/>
              <a:ext cx="985219" cy="985219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</p:grp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E5A0A61C-AA49-4F54-8529-5604F754C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5701" y="261007"/>
            <a:ext cx="6160598" cy="58896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</a:t>
            </a:r>
          </a:p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關於</a:t>
            </a:r>
          </a:p>
        </p:txBody>
      </p:sp>
      <p:grpSp>
        <p:nvGrpSpPr>
          <p:cNvPr id="69" name="그룹 97">
            <a:extLst>
              <a:ext uri="{FF2B5EF4-FFF2-40B4-BE49-F238E27FC236}">
                <a16:creationId xmlns:a16="http://schemas.microsoft.com/office/drawing/2014/main" id="{0C282715-DDCA-487A-BB5D-BAF6D58E543E}"/>
              </a:ext>
            </a:extLst>
          </p:cNvPr>
          <p:cNvGrpSpPr/>
          <p:nvPr/>
        </p:nvGrpSpPr>
        <p:grpSpPr>
          <a:xfrm>
            <a:off x="6573136" y="2230608"/>
            <a:ext cx="985219" cy="985219"/>
            <a:chOff x="8775980" y="4149080"/>
            <a:chExt cx="985219" cy="985219"/>
          </a:xfrm>
        </p:grpSpPr>
        <p:sp>
          <p:nvSpPr>
            <p:cNvPr id="71" name="Freeform 120">
              <a:extLst>
                <a:ext uri="{FF2B5EF4-FFF2-40B4-BE49-F238E27FC236}">
                  <a16:creationId xmlns:a16="http://schemas.microsoft.com/office/drawing/2014/main" id="{5415C5F2-9D52-4615-BED1-3797850AA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3080" y="4364706"/>
              <a:ext cx="351531" cy="560121"/>
            </a:xfrm>
            <a:custGeom>
              <a:avLst/>
              <a:gdLst>
                <a:gd name="T0" fmla="*/ 929 w 1575"/>
                <a:gd name="T1" fmla="*/ 893 h 2506"/>
                <a:gd name="T2" fmla="*/ 965 w 1575"/>
                <a:gd name="T3" fmla="*/ 873 h 2506"/>
                <a:gd name="T4" fmla="*/ 1013 w 1575"/>
                <a:gd name="T5" fmla="*/ 904 h 2506"/>
                <a:gd name="T6" fmla="*/ 1214 w 1575"/>
                <a:gd name="T7" fmla="*/ 1349 h 2506"/>
                <a:gd name="T8" fmla="*/ 1197 w 1575"/>
                <a:gd name="T9" fmla="*/ 1502 h 2506"/>
                <a:gd name="T10" fmla="*/ 929 w 1575"/>
                <a:gd name="T11" fmla="*/ 1648 h 2506"/>
                <a:gd name="T12" fmla="*/ 1063 w 1575"/>
                <a:gd name="T13" fmla="*/ 907 h 2506"/>
                <a:gd name="T14" fmla="*/ 941 w 1575"/>
                <a:gd name="T15" fmla="*/ 824 h 2506"/>
                <a:gd name="T16" fmla="*/ 879 w 1575"/>
                <a:gd name="T17" fmla="*/ 959 h 2506"/>
                <a:gd name="T18" fmla="*/ 788 w 1575"/>
                <a:gd name="T19" fmla="*/ 964 h 2506"/>
                <a:gd name="T20" fmla="*/ 697 w 1575"/>
                <a:gd name="T21" fmla="*/ 959 h 2506"/>
                <a:gd name="T22" fmla="*/ 635 w 1575"/>
                <a:gd name="T23" fmla="*/ 824 h 2506"/>
                <a:gd name="T24" fmla="*/ 512 w 1575"/>
                <a:gd name="T25" fmla="*/ 907 h 2506"/>
                <a:gd name="T26" fmla="*/ 647 w 1575"/>
                <a:gd name="T27" fmla="*/ 1648 h 2506"/>
                <a:gd name="T28" fmla="*/ 378 w 1575"/>
                <a:gd name="T29" fmla="*/ 1502 h 2506"/>
                <a:gd name="T30" fmla="*/ 362 w 1575"/>
                <a:gd name="T31" fmla="*/ 1349 h 2506"/>
                <a:gd name="T32" fmla="*/ 788 w 1575"/>
                <a:gd name="T33" fmla="*/ 83 h 2506"/>
                <a:gd name="T34" fmla="*/ 1214 w 1575"/>
                <a:gd name="T35" fmla="*/ 1349 h 2506"/>
                <a:gd name="T36" fmla="*/ 697 w 1575"/>
                <a:gd name="T37" fmla="*/ 1648 h 2506"/>
                <a:gd name="T38" fmla="*/ 788 w 1575"/>
                <a:gd name="T39" fmla="*/ 1013 h 2506"/>
                <a:gd name="T40" fmla="*/ 879 w 1575"/>
                <a:gd name="T41" fmla="*/ 1648 h 2506"/>
                <a:gd name="T42" fmla="*/ 562 w 1575"/>
                <a:gd name="T43" fmla="*/ 904 h 2506"/>
                <a:gd name="T44" fmla="*/ 611 w 1575"/>
                <a:gd name="T45" fmla="*/ 873 h 2506"/>
                <a:gd name="T46" fmla="*/ 647 w 1575"/>
                <a:gd name="T47" fmla="*/ 893 h 2506"/>
                <a:gd name="T48" fmla="*/ 1075 w 1575"/>
                <a:gd name="T49" fmla="*/ 1731 h 2506"/>
                <a:gd name="T50" fmla="*/ 1075 w 1575"/>
                <a:gd name="T51" fmla="*/ 1821 h 2506"/>
                <a:gd name="T52" fmla="*/ 456 w 1575"/>
                <a:gd name="T53" fmla="*/ 1776 h 2506"/>
                <a:gd name="T54" fmla="*/ 524 w 1575"/>
                <a:gd name="T55" fmla="*/ 1731 h 2506"/>
                <a:gd name="T56" fmla="*/ 1075 w 1575"/>
                <a:gd name="T57" fmla="*/ 1731 h 2506"/>
                <a:gd name="T58" fmla="*/ 908 w 1575"/>
                <a:gd name="T59" fmla="*/ 2167 h 2506"/>
                <a:gd name="T60" fmla="*/ 549 w 1575"/>
                <a:gd name="T61" fmla="*/ 2167 h 2506"/>
                <a:gd name="T62" fmla="*/ 549 w 1575"/>
                <a:gd name="T63" fmla="*/ 2077 h 2506"/>
                <a:gd name="T64" fmla="*/ 1072 w 1575"/>
                <a:gd name="T65" fmla="*/ 2122 h 2506"/>
                <a:gd name="T66" fmla="*/ 788 w 1575"/>
                <a:gd name="T67" fmla="*/ 2423 h 2506"/>
                <a:gd name="T68" fmla="*/ 668 w 1575"/>
                <a:gd name="T69" fmla="*/ 2250 h 2506"/>
                <a:gd name="T70" fmla="*/ 953 w 1575"/>
                <a:gd name="T71" fmla="*/ 2295 h 2506"/>
                <a:gd name="T72" fmla="*/ 1120 w 1575"/>
                <a:gd name="T73" fmla="*/ 1949 h 2506"/>
                <a:gd name="T74" fmla="*/ 1027 w 1575"/>
                <a:gd name="T75" fmla="*/ 1994 h 2506"/>
                <a:gd name="T76" fmla="*/ 501 w 1575"/>
                <a:gd name="T77" fmla="*/ 1994 h 2506"/>
                <a:gd name="T78" fmla="*/ 501 w 1575"/>
                <a:gd name="T79" fmla="*/ 1904 h 2506"/>
                <a:gd name="T80" fmla="*/ 1120 w 1575"/>
                <a:gd name="T81" fmla="*/ 1949 h 2506"/>
                <a:gd name="T82" fmla="*/ 0 w 1575"/>
                <a:gd name="T83" fmla="*/ 787 h 2506"/>
                <a:gd name="T84" fmla="*/ 295 w 1575"/>
                <a:gd name="T85" fmla="*/ 1502 h 2506"/>
                <a:gd name="T86" fmla="*/ 373 w 1575"/>
                <a:gd name="T87" fmla="*/ 1776 h 2506"/>
                <a:gd name="T88" fmla="*/ 373 w 1575"/>
                <a:gd name="T89" fmla="*/ 1949 h 2506"/>
                <a:gd name="T90" fmla="*/ 421 w 1575"/>
                <a:gd name="T91" fmla="*/ 2122 h 2506"/>
                <a:gd name="T92" fmla="*/ 540 w 1575"/>
                <a:gd name="T93" fmla="*/ 2295 h 2506"/>
                <a:gd name="T94" fmla="*/ 1036 w 1575"/>
                <a:gd name="T95" fmla="*/ 2295 h 2506"/>
                <a:gd name="T96" fmla="*/ 1155 w 1575"/>
                <a:gd name="T97" fmla="*/ 2122 h 2506"/>
                <a:gd name="T98" fmla="*/ 1203 w 1575"/>
                <a:gd name="T99" fmla="*/ 1949 h 2506"/>
                <a:gd name="T100" fmla="*/ 1203 w 1575"/>
                <a:gd name="T101" fmla="*/ 1776 h 2506"/>
                <a:gd name="T102" fmla="*/ 1280 w 1575"/>
                <a:gd name="T103" fmla="*/ 1502 h 2506"/>
                <a:gd name="T104" fmla="*/ 1575 w 1575"/>
                <a:gd name="T105" fmla="*/ 787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5" h="2506">
                  <a:moveTo>
                    <a:pt x="929" y="951"/>
                  </a:moveTo>
                  <a:lnTo>
                    <a:pt x="929" y="893"/>
                  </a:lnTo>
                  <a:cubicBezTo>
                    <a:pt x="929" y="883"/>
                    <a:pt x="936" y="875"/>
                    <a:pt x="946" y="874"/>
                  </a:cubicBezTo>
                  <a:cubicBezTo>
                    <a:pt x="953" y="873"/>
                    <a:pt x="959" y="873"/>
                    <a:pt x="965" y="873"/>
                  </a:cubicBezTo>
                  <a:cubicBezTo>
                    <a:pt x="985" y="873"/>
                    <a:pt x="1000" y="876"/>
                    <a:pt x="1007" y="883"/>
                  </a:cubicBezTo>
                  <a:cubicBezTo>
                    <a:pt x="1010" y="886"/>
                    <a:pt x="1014" y="891"/>
                    <a:pt x="1013" y="904"/>
                  </a:cubicBezTo>
                  <a:cubicBezTo>
                    <a:pt x="1012" y="926"/>
                    <a:pt x="976" y="941"/>
                    <a:pt x="929" y="951"/>
                  </a:cubicBezTo>
                  <a:close/>
                  <a:moveTo>
                    <a:pt x="1214" y="1349"/>
                  </a:moveTo>
                  <a:cubicBezTo>
                    <a:pt x="1203" y="1356"/>
                    <a:pt x="1197" y="1369"/>
                    <a:pt x="1197" y="1382"/>
                  </a:cubicBezTo>
                  <a:lnTo>
                    <a:pt x="1197" y="1502"/>
                  </a:lnTo>
                  <a:cubicBezTo>
                    <a:pt x="1197" y="1582"/>
                    <a:pt x="1132" y="1648"/>
                    <a:pt x="1052" y="1648"/>
                  </a:cubicBezTo>
                  <a:lnTo>
                    <a:pt x="929" y="1648"/>
                  </a:lnTo>
                  <a:lnTo>
                    <a:pt x="929" y="1003"/>
                  </a:lnTo>
                  <a:cubicBezTo>
                    <a:pt x="996" y="990"/>
                    <a:pt x="1061" y="963"/>
                    <a:pt x="1063" y="907"/>
                  </a:cubicBezTo>
                  <a:cubicBezTo>
                    <a:pt x="1065" y="876"/>
                    <a:pt x="1052" y="857"/>
                    <a:pt x="1042" y="847"/>
                  </a:cubicBezTo>
                  <a:cubicBezTo>
                    <a:pt x="1021" y="827"/>
                    <a:pt x="987" y="819"/>
                    <a:pt x="941" y="824"/>
                  </a:cubicBezTo>
                  <a:cubicBezTo>
                    <a:pt x="906" y="827"/>
                    <a:pt x="879" y="857"/>
                    <a:pt x="879" y="893"/>
                  </a:cubicBezTo>
                  <a:lnTo>
                    <a:pt x="879" y="959"/>
                  </a:lnTo>
                  <a:cubicBezTo>
                    <a:pt x="849" y="963"/>
                    <a:pt x="817" y="964"/>
                    <a:pt x="788" y="964"/>
                  </a:cubicBezTo>
                  <a:cubicBezTo>
                    <a:pt x="788" y="964"/>
                    <a:pt x="788" y="964"/>
                    <a:pt x="788" y="964"/>
                  </a:cubicBezTo>
                  <a:cubicBezTo>
                    <a:pt x="788" y="964"/>
                    <a:pt x="787" y="964"/>
                    <a:pt x="787" y="964"/>
                  </a:cubicBezTo>
                  <a:cubicBezTo>
                    <a:pt x="759" y="964"/>
                    <a:pt x="727" y="963"/>
                    <a:pt x="697" y="959"/>
                  </a:cubicBezTo>
                  <a:lnTo>
                    <a:pt x="697" y="893"/>
                  </a:lnTo>
                  <a:cubicBezTo>
                    <a:pt x="697" y="857"/>
                    <a:pt x="670" y="827"/>
                    <a:pt x="635" y="824"/>
                  </a:cubicBezTo>
                  <a:cubicBezTo>
                    <a:pt x="589" y="819"/>
                    <a:pt x="555" y="827"/>
                    <a:pt x="534" y="847"/>
                  </a:cubicBezTo>
                  <a:cubicBezTo>
                    <a:pt x="523" y="857"/>
                    <a:pt x="511" y="876"/>
                    <a:pt x="512" y="907"/>
                  </a:cubicBezTo>
                  <a:cubicBezTo>
                    <a:pt x="515" y="963"/>
                    <a:pt x="580" y="990"/>
                    <a:pt x="647" y="1003"/>
                  </a:cubicBezTo>
                  <a:lnTo>
                    <a:pt x="647" y="1648"/>
                  </a:lnTo>
                  <a:lnTo>
                    <a:pt x="524" y="1648"/>
                  </a:lnTo>
                  <a:cubicBezTo>
                    <a:pt x="444" y="1648"/>
                    <a:pt x="378" y="1582"/>
                    <a:pt x="378" y="1502"/>
                  </a:cubicBezTo>
                  <a:lnTo>
                    <a:pt x="378" y="1382"/>
                  </a:lnTo>
                  <a:cubicBezTo>
                    <a:pt x="378" y="1369"/>
                    <a:pt x="372" y="1356"/>
                    <a:pt x="362" y="1349"/>
                  </a:cubicBezTo>
                  <a:cubicBezTo>
                    <a:pt x="185" y="1214"/>
                    <a:pt x="83" y="1009"/>
                    <a:pt x="83" y="787"/>
                  </a:cubicBezTo>
                  <a:cubicBezTo>
                    <a:pt x="83" y="399"/>
                    <a:pt x="399" y="83"/>
                    <a:pt x="788" y="83"/>
                  </a:cubicBezTo>
                  <a:cubicBezTo>
                    <a:pt x="1176" y="83"/>
                    <a:pt x="1492" y="399"/>
                    <a:pt x="1492" y="787"/>
                  </a:cubicBezTo>
                  <a:cubicBezTo>
                    <a:pt x="1492" y="1009"/>
                    <a:pt x="1391" y="1214"/>
                    <a:pt x="1214" y="1349"/>
                  </a:cubicBezTo>
                  <a:close/>
                  <a:moveTo>
                    <a:pt x="879" y="1648"/>
                  </a:moveTo>
                  <a:lnTo>
                    <a:pt x="697" y="1648"/>
                  </a:lnTo>
                  <a:lnTo>
                    <a:pt x="697" y="1010"/>
                  </a:lnTo>
                  <a:cubicBezTo>
                    <a:pt x="737" y="1014"/>
                    <a:pt x="772" y="1014"/>
                    <a:pt x="788" y="1013"/>
                  </a:cubicBezTo>
                  <a:cubicBezTo>
                    <a:pt x="804" y="1014"/>
                    <a:pt x="839" y="1014"/>
                    <a:pt x="879" y="1010"/>
                  </a:cubicBezTo>
                  <a:lnTo>
                    <a:pt x="879" y="1648"/>
                  </a:lnTo>
                  <a:close/>
                  <a:moveTo>
                    <a:pt x="647" y="951"/>
                  </a:moveTo>
                  <a:cubicBezTo>
                    <a:pt x="599" y="941"/>
                    <a:pt x="563" y="926"/>
                    <a:pt x="562" y="904"/>
                  </a:cubicBezTo>
                  <a:cubicBezTo>
                    <a:pt x="562" y="891"/>
                    <a:pt x="565" y="886"/>
                    <a:pt x="568" y="883"/>
                  </a:cubicBezTo>
                  <a:cubicBezTo>
                    <a:pt x="576" y="876"/>
                    <a:pt x="591" y="873"/>
                    <a:pt x="611" y="873"/>
                  </a:cubicBezTo>
                  <a:cubicBezTo>
                    <a:pt x="617" y="873"/>
                    <a:pt x="623" y="873"/>
                    <a:pt x="630" y="874"/>
                  </a:cubicBezTo>
                  <a:cubicBezTo>
                    <a:pt x="639" y="875"/>
                    <a:pt x="647" y="883"/>
                    <a:pt x="647" y="893"/>
                  </a:cubicBezTo>
                  <a:lnTo>
                    <a:pt x="647" y="951"/>
                  </a:lnTo>
                  <a:close/>
                  <a:moveTo>
                    <a:pt x="1075" y="1731"/>
                  </a:moveTo>
                  <a:cubicBezTo>
                    <a:pt x="1100" y="1731"/>
                    <a:pt x="1120" y="1751"/>
                    <a:pt x="1120" y="1776"/>
                  </a:cubicBezTo>
                  <a:cubicBezTo>
                    <a:pt x="1120" y="1800"/>
                    <a:pt x="1100" y="1821"/>
                    <a:pt x="1075" y="1821"/>
                  </a:cubicBezTo>
                  <a:lnTo>
                    <a:pt x="501" y="1821"/>
                  </a:lnTo>
                  <a:cubicBezTo>
                    <a:pt x="476" y="1821"/>
                    <a:pt x="456" y="1800"/>
                    <a:pt x="456" y="1776"/>
                  </a:cubicBezTo>
                  <a:cubicBezTo>
                    <a:pt x="456" y="1751"/>
                    <a:pt x="476" y="1731"/>
                    <a:pt x="501" y="1731"/>
                  </a:cubicBezTo>
                  <a:lnTo>
                    <a:pt x="524" y="1731"/>
                  </a:lnTo>
                  <a:lnTo>
                    <a:pt x="1052" y="1731"/>
                  </a:lnTo>
                  <a:lnTo>
                    <a:pt x="1075" y="1731"/>
                  </a:lnTo>
                  <a:close/>
                  <a:moveTo>
                    <a:pt x="1027" y="2167"/>
                  </a:moveTo>
                  <a:lnTo>
                    <a:pt x="908" y="2167"/>
                  </a:lnTo>
                  <a:lnTo>
                    <a:pt x="668" y="2167"/>
                  </a:lnTo>
                  <a:lnTo>
                    <a:pt x="549" y="2167"/>
                  </a:lnTo>
                  <a:cubicBezTo>
                    <a:pt x="524" y="2167"/>
                    <a:pt x="504" y="2146"/>
                    <a:pt x="504" y="2122"/>
                  </a:cubicBezTo>
                  <a:cubicBezTo>
                    <a:pt x="504" y="2097"/>
                    <a:pt x="524" y="2077"/>
                    <a:pt x="549" y="2077"/>
                  </a:cubicBezTo>
                  <a:lnTo>
                    <a:pt x="1027" y="2077"/>
                  </a:lnTo>
                  <a:cubicBezTo>
                    <a:pt x="1052" y="2077"/>
                    <a:pt x="1072" y="2097"/>
                    <a:pt x="1072" y="2122"/>
                  </a:cubicBezTo>
                  <a:cubicBezTo>
                    <a:pt x="1072" y="2146"/>
                    <a:pt x="1052" y="2167"/>
                    <a:pt x="1027" y="2167"/>
                  </a:cubicBezTo>
                  <a:close/>
                  <a:moveTo>
                    <a:pt x="788" y="2423"/>
                  </a:moveTo>
                  <a:cubicBezTo>
                    <a:pt x="623" y="2423"/>
                    <a:pt x="623" y="2336"/>
                    <a:pt x="623" y="2295"/>
                  </a:cubicBezTo>
                  <a:cubicBezTo>
                    <a:pt x="623" y="2270"/>
                    <a:pt x="643" y="2250"/>
                    <a:pt x="668" y="2250"/>
                  </a:cubicBezTo>
                  <a:lnTo>
                    <a:pt x="908" y="2250"/>
                  </a:lnTo>
                  <a:cubicBezTo>
                    <a:pt x="932" y="2250"/>
                    <a:pt x="953" y="2270"/>
                    <a:pt x="953" y="2295"/>
                  </a:cubicBezTo>
                  <a:cubicBezTo>
                    <a:pt x="953" y="2343"/>
                    <a:pt x="953" y="2423"/>
                    <a:pt x="788" y="2423"/>
                  </a:cubicBezTo>
                  <a:close/>
                  <a:moveTo>
                    <a:pt x="1120" y="1949"/>
                  </a:moveTo>
                  <a:cubicBezTo>
                    <a:pt x="1120" y="1973"/>
                    <a:pt x="1100" y="1994"/>
                    <a:pt x="1075" y="1994"/>
                  </a:cubicBezTo>
                  <a:lnTo>
                    <a:pt x="1027" y="1994"/>
                  </a:lnTo>
                  <a:lnTo>
                    <a:pt x="549" y="1994"/>
                  </a:lnTo>
                  <a:lnTo>
                    <a:pt x="501" y="1994"/>
                  </a:lnTo>
                  <a:cubicBezTo>
                    <a:pt x="476" y="1994"/>
                    <a:pt x="456" y="1973"/>
                    <a:pt x="456" y="1949"/>
                  </a:cubicBezTo>
                  <a:cubicBezTo>
                    <a:pt x="456" y="1924"/>
                    <a:pt x="476" y="1904"/>
                    <a:pt x="501" y="1904"/>
                  </a:cubicBezTo>
                  <a:lnTo>
                    <a:pt x="1075" y="1904"/>
                  </a:lnTo>
                  <a:cubicBezTo>
                    <a:pt x="1100" y="1904"/>
                    <a:pt x="1120" y="1924"/>
                    <a:pt x="1120" y="1949"/>
                  </a:cubicBezTo>
                  <a:close/>
                  <a:moveTo>
                    <a:pt x="788" y="0"/>
                  </a:moveTo>
                  <a:cubicBezTo>
                    <a:pt x="354" y="0"/>
                    <a:pt x="0" y="353"/>
                    <a:pt x="0" y="787"/>
                  </a:cubicBezTo>
                  <a:cubicBezTo>
                    <a:pt x="0" y="1029"/>
                    <a:pt x="107" y="1251"/>
                    <a:pt x="295" y="1402"/>
                  </a:cubicBezTo>
                  <a:lnTo>
                    <a:pt x="295" y="1502"/>
                  </a:lnTo>
                  <a:cubicBezTo>
                    <a:pt x="295" y="1583"/>
                    <a:pt x="338" y="1654"/>
                    <a:pt x="401" y="1695"/>
                  </a:cubicBezTo>
                  <a:cubicBezTo>
                    <a:pt x="383" y="1717"/>
                    <a:pt x="373" y="1745"/>
                    <a:pt x="373" y="1776"/>
                  </a:cubicBezTo>
                  <a:cubicBezTo>
                    <a:pt x="373" y="1809"/>
                    <a:pt x="386" y="1839"/>
                    <a:pt x="406" y="1862"/>
                  </a:cubicBezTo>
                  <a:cubicBezTo>
                    <a:pt x="386" y="1885"/>
                    <a:pt x="373" y="1915"/>
                    <a:pt x="373" y="1949"/>
                  </a:cubicBezTo>
                  <a:cubicBezTo>
                    <a:pt x="373" y="1996"/>
                    <a:pt x="398" y="2037"/>
                    <a:pt x="437" y="2059"/>
                  </a:cubicBezTo>
                  <a:cubicBezTo>
                    <a:pt x="427" y="2078"/>
                    <a:pt x="421" y="2099"/>
                    <a:pt x="421" y="2122"/>
                  </a:cubicBezTo>
                  <a:cubicBezTo>
                    <a:pt x="421" y="2192"/>
                    <a:pt x="478" y="2249"/>
                    <a:pt x="548" y="2250"/>
                  </a:cubicBezTo>
                  <a:cubicBezTo>
                    <a:pt x="543" y="2264"/>
                    <a:pt x="540" y="2279"/>
                    <a:pt x="540" y="2295"/>
                  </a:cubicBezTo>
                  <a:cubicBezTo>
                    <a:pt x="540" y="2469"/>
                    <a:pt x="675" y="2506"/>
                    <a:pt x="788" y="2506"/>
                  </a:cubicBezTo>
                  <a:cubicBezTo>
                    <a:pt x="952" y="2506"/>
                    <a:pt x="1036" y="2435"/>
                    <a:pt x="1036" y="2295"/>
                  </a:cubicBezTo>
                  <a:cubicBezTo>
                    <a:pt x="1036" y="2279"/>
                    <a:pt x="1033" y="2264"/>
                    <a:pt x="1027" y="2250"/>
                  </a:cubicBezTo>
                  <a:cubicBezTo>
                    <a:pt x="1098" y="2250"/>
                    <a:pt x="1155" y="2192"/>
                    <a:pt x="1155" y="2122"/>
                  </a:cubicBezTo>
                  <a:cubicBezTo>
                    <a:pt x="1155" y="2099"/>
                    <a:pt x="1149" y="2078"/>
                    <a:pt x="1139" y="2059"/>
                  </a:cubicBezTo>
                  <a:cubicBezTo>
                    <a:pt x="1177" y="2037"/>
                    <a:pt x="1203" y="1996"/>
                    <a:pt x="1203" y="1949"/>
                  </a:cubicBezTo>
                  <a:cubicBezTo>
                    <a:pt x="1203" y="1915"/>
                    <a:pt x="1190" y="1885"/>
                    <a:pt x="1169" y="1862"/>
                  </a:cubicBezTo>
                  <a:cubicBezTo>
                    <a:pt x="1190" y="1839"/>
                    <a:pt x="1203" y="1809"/>
                    <a:pt x="1203" y="1776"/>
                  </a:cubicBezTo>
                  <a:cubicBezTo>
                    <a:pt x="1203" y="1745"/>
                    <a:pt x="1192" y="1717"/>
                    <a:pt x="1174" y="1695"/>
                  </a:cubicBezTo>
                  <a:cubicBezTo>
                    <a:pt x="1238" y="1654"/>
                    <a:pt x="1280" y="1583"/>
                    <a:pt x="1280" y="1502"/>
                  </a:cubicBezTo>
                  <a:lnTo>
                    <a:pt x="1280" y="1402"/>
                  </a:lnTo>
                  <a:cubicBezTo>
                    <a:pt x="1468" y="1251"/>
                    <a:pt x="1575" y="1029"/>
                    <a:pt x="1575" y="787"/>
                  </a:cubicBezTo>
                  <a:cubicBezTo>
                    <a:pt x="1575" y="353"/>
                    <a:pt x="1222" y="0"/>
                    <a:pt x="788" y="0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  <p:sp>
          <p:nvSpPr>
            <p:cNvPr id="74" name="직사각형 88">
              <a:extLst>
                <a:ext uri="{FF2B5EF4-FFF2-40B4-BE49-F238E27FC236}">
                  <a16:creationId xmlns:a16="http://schemas.microsoft.com/office/drawing/2014/main" id="{AFDF408C-411D-42CD-BF26-CF53D63DA17D}"/>
                </a:ext>
              </a:extLst>
            </p:cNvPr>
            <p:cNvSpPr/>
            <p:nvPr/>
          </p:nvSpPr>
          <p:spPr>
            <a:xfrm>
              <a:off x="8775980" y="4149080"/>
              <a:ext cx="985219" cy="98521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</p:grpSp>
      <p:grpSp>
        <p:nvGrpSpPr>
          <p:cNvPr id="79" name="그룹 97">
            <a:extLst>
              <a:ext uri="{FF2B5EF4-FFF2-40B4-BE49-F238E27FC236}">
                <a16:creationId xmlns:a16="http://schemas.microsoft.com/office/drawing/2014/main" id="{B504230A-A0B4-42BD-A600-83117A3A6259}"/>
              </a:ext>
            </a:extLst>
          </p:cNvPr>
          <p:cNvGrpSpPr/>
          <p:nvPr/>
        </p:nvGrpSpPr>
        <p:grpSpPr>
          <a:xfrm>
            <a:off x="6573136" y="3761531"/>
            <a:ext cx="985219" cy="985219"/>
            <a:chOff x="8775980" y="4149080"/>
            <a:chExt cx="985219" cy="985219"/>
          </a:xfrm>
        </p:grpSpPr>
        <p:sp>
          <p:nvSpPr>
            <p:cNvPr id="86" name="Freeform 120">
              <a:extLst>
                <a:ext uri="{FF2B5EF4-FFF2-40B4-BE49-F238E27FC236}">
                  <a16:creationId xmlns:a16="http://schemas.microsoft.com/office/drawing/2014/main" id="{9B79F42E-A6C2-4D2D-8509-2864BA5DD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3080" y="4364706"/>
              <a:ext cx="351531" cy="560121"/>
            </a:xfrm>
            <a:custGeom>
              <a:avLst/>
              <a:gdLst>
                <a:gd name="T0" fmla="*/ 929 w 1575"/>
                <a:gd name="T1" fmla="*/ 893 h 2506"/>
                <a:gd name="T2" fmla="*/ 965 w 1575"/>
                <a:gd name="T3" fmla="*/ 873 h 2506"/>
                <a:gd name="T4" fmla="*/ 1013 w 1575"/>
                <a:gd name="T5" fmla="*/ 904 h 2506"/>
                <a:gd name="T6" fmla="*/ 1214 w 1575"/>
                <a:gd name="T7" fmla="*/ 1349 h 2506"/>
                <a:gd name="T8" fmla="*/ 1197 w 1575"/>
                <a:gd name="T9" fmla="*/ 1502 h 2506"/>
                <a:gd name="T10" fmla="*/ 929 w 1575"/>
                <a:gd name="T11" fmla="*/ 1648 h 2506"/>
                <a:gd name="T12" fmla="*/ 1063 w 1575"/>
                <a:gd name="T13" fmla="*/ 907 h 2506"/>
                <a:gd name="T14" fmla="*/ 941 w 1575"/>
                <a:gd name="T15" fmla="*/ 824 h 2506"/>
                <a:gd name="T16" fmla="*/ 879 w 1575"/>
                <a:gd name="T17" fmla="*/ 959 h 2506"/>
                <a:gd name="T18" fmla="*/ 788 w 1575"/>
                <a:gd name="T19" fmla="*/ 964 h 2506"/>
                <a:gd name="T20" fmla="*/ 697 w 1575"/>
                <a:gd name="T21" fmla="*/ 959 h 2506"/>
                <a:gd name="T22" fmla="*/ 635 w 1575"/>
                <a:gd name="T23" fmla="*/ 824 h 2506"/>
                <a:gd name="T24" fmla="*/ 512 w 1575"/>
                <a:gd name="T25" fmla="*/ 907 h 2506"/>
                <a:gd name="T26" fmla="*/ 647 w 1575"/>
                <a:gd name="T27" fmla="*/ 1648 h 2506"/>
                <a:gd name="T28" fmla="*/ 378 w 1575"/>
                <a:gd name="T29" fmla="*/ 1502 h 2506"/>
                <a:gd name="T30" fmla="*/ 362 w 1575"/>
                <a:gd name="T31" fmla="*/ 1349 h 2506"/>
                <a:gd name="T32" fmla="*/ 788 w 1575"/>
                <a:gd name="T33" fmla="*/ 83 h 2506"/>
                <a:gd name="T34" fmla="*/ 1214 w 1575"/>
                <a:gd name="T35" fmla="*/ 1349 h 2506"/>
                <a:gd name="T36" fmla="*/ 697 w 1575"/>
                <a:gd name="T37" fmla="*/ 1648 h 2506"/>
                <a:gd name="T38" fmla="*/ 788 w 1575"/>
                <a:gd name="T39" fmla="*/ 1013 h 2506"/>
                <a:gd name="T40" fmla="*/ 879 w 1575"/>
                <a:gd name="T41" fmla="*/ 1648 h 2506"/>
                <a:gd name="T42" fmla="*/ 562 w 1575"/>
                <a:gd name="T43" fmla="*/ 904 h 2506"/>
                <a:gd name="T44" fmla="*/ 611 w 1575"/>
                <a:gd name="T45" fmla="*/ 873 h 2506"/>
                <a:gd name="T46" fmla="*/ 647 w 1575"/>
                <a:gd name="T47" fmla="*/ 893 h 2506"/>
                <a:gd name="T48" fmla="*/ 1075 w 1575"/>
                <a:gd name="T49" fmla="*/ 1731 h 2506"/>
                <a:gd name="T50" fmla="*/ 1075 w 1575"/>
                <a:gd name="T51" fmla="*/ 1821 h 2506"/>
                <a:gd name="T52" fmla="*/ 456 w 1575"/>
                <a:gd name="T53" fmla="*/ 1776 h 2506"/>
                <a:gd name="T54" fmla="*/ 524 w 1575"/>
                <a:gd name="T55" fmla="*/ 1731 h 2506"/>
                <a:gd name="T56" fmla="*/ 1075 w 1575"/>
                <a:gd name="T57" fmla="*/ 1731 h 2506"/>
                <a:gd name="T58" fmla="*/ 908 w 1575"/>
                <a:gd name="T59" fmla="*/ 2167 h 2506"/>
                <a:gd name="T60" fmla="*/ 549 w 1575"/>
                <a:gd name="T61" fmla="*/ 2167 h 2506"/>
                <a:gd name="T62" fmla="*/ 549 w 1575"/>
                <a:gd name="T63" fmla="*/ 2077 h 2506"/>
                <a:gd name="T64" fmla="*/ 1072 w 1575"/>
                <a:gd name="T65" fmla="*/ 2122 h 2506"/>
                <a:gd name="T66" fmla="*/ 788 w 1575"/>
                <a:gd name="T67" fmla="*/ 2423 h 2506"/>
                <a:gd name="T68" fmla="*/ 668 w 1575"/>
                <a:gd name="T69" fmla="*/ 2250 h 2506"/>
                <a:gd name="T70" fmla="*/ 953 w 1575"/>
                <a:gd name="T71" fmla="*/ 2295 h 2506"/>
                <a:gd name="T72" fmla="*/ 1120 w 1575"/>
                <a:gd name="T73" fmla="*/ 1949 h 2506"/>
                <a:gd name="T74" fmla="*/ 1027 w 1575"/>
                <a:gd name="T75" fmla="*/ 1994 h 2506"/>
                <a:gd name="T76" fmla="*/ 501 w 1575"/>
                <a:gd name="T77" fmla="*/ 1994 h 2506"/>
                <a:gd name="T78" fmla="*/ 501 w 1575"/>
                <a:gd name="T79" fmla="*/ 1904 h 2506"/>
                <a:gd name="T80" fmla="*/ 1120 w 1575"/>
                <a:gd name="T81" fmla="*/ 1949 h 2506"/>
                <a:gd name="T82" fmla="*/ 0 w 1575"/>
                <a:gd name="T83" fmla="*/ 787 h 2506"/>
                <a:gd name="T84" fmla="*/ 295 w 1575"/>
                <a:gd name="T85" fmla="*/ 1502 h 2506"/>
                <a:gd name="T86" fmla="*/ 373 w 1575"/>
                <a:gd name="T87" fmla="*/ 1776 h 2506"/>
                <a:gd name="T88" fmla="*/ 373 w 1575"/>
                <a:gd name="T89" fmla="*/ 1949 h 2506"/>
                <a:gd name="T90" fmla="*/ 421 w 1575"/>
                <a:gd name="T91" fmla="*/ 2122 h 2506"/>
                <a:gd name="T92" fmla="*/ 540 w 1575"/>
                <a:gd name="T93" fmla="*/ 2295 h 2506"/>
                <a:gd name="T94" fmla="*/ 1036 w 1575"/>
                <a:gd name="T95" fmla="*/ 2295 h 2506"/>
                <a:gd name="T96" fmla="*/ 1155 w 1575"/>
                <a:gd name="T97" fmla="*/ 2122 h 2506"/>
                <a:gd name="T98" fmla="*/ 1203 w 1575"/>
                <a:gd name="T99" fmla="*/ 1949 h 2506"/>
                <a:gd name="T100" fmla="*/ 1203 w 1575"/>
                <a:gd name="T101" fmla="*/ 1776 h 2506"/>
                <a:gd name="T102" fmla="*/ 1280 w 1575"/>
                <a:gd name="T103" fmla="*/ 1502 h 2506"/>
                <a:gd name="T104" fmla="*/ 1575 w 1575"/>
                <a:gd name="T105" fmla="*/ 787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5" h="2506">
                  <a:moveTo>
                    <a:pt x="929" y="951"/>
                  </a:moveTo>
                  <a:lnTo>
                    <a:pt x="929" y="893"/>
                  </a:lnTo>
                  <a:cubicBezTo>
                    <a:pt x="929" y="883"/>
                    <a:pt x="936" y="875"/>
                    <a:pt x="946" y="874"/>
                  </a:cubicBezTo>
                  <a:cubicBezTo>
                    <a:pt x="953" y="873"/>
                    <a:pt x="959" y="873"/>
                    <a:pt x="965" y="873"/>
                  </a:cubicBezTo>
                  <a:cubicBezTo>
                    <a:pt x="985" y="873"/>
                    <a:pt x="1000" y="876"/>
                    <a:pt x="1007" y="883"/>
                  </a:cubicBezTo>
                  <a:cubicBezTo>
                    <a:pt x="1010" y="886"/>
                    <a:pt x="1014" y="891"/>
                    <a:pt x="1013" y="904"/>
                  </a:cubicBezTo>
                  <a:cubicBezTo>
                    <a:pt x="1012" y="926"/>
                    <a:pt x="976" y="941"/>
                    <a:pt x="929" y="951"/>
                  </a:cubicBezTo>
                  <a:close/>
                  <a:moveTo>
                    <a:pt x="1214" y="1349"/>
                  </a:moveTo>
                  <a:cubicBezTo>
                    <a:pt x="1203" y="1356"/>
                    <a:pt x="1197" y="1369"/>
                    <a:pt x="1197" y="1382"/>
                  </a:cubicBezTo>
                  <a:lnTo>
                    <a:pt x="1197" y="1502"/>
                  </a:lnTo>
                  <a:cubicBezTo>
                    <a:pt x="1197" y="1582"/>
                    <a:pt x="1132" y="1648"/>
                    <a:pt x="1052" y="1648"/>
                  </a:cubicBezTo>
                  <a:lnTo>
                    <a:pt x="929" y="1648"/>
                  </a:lnTo>
                  <a:lnTo>
                    <a:pt x="929" y="1003"/>
                  </a:lnTo>
                  <a:cubicBezTo>
                    <a:pt x="996" y="990"/>
                    <a:pt x="1061" y="963"/>
                    <a:pt x="1063" y="907"/>
                  </a:cubicBezTo>
                  <a:cubicBezTo>
                    <a:pt x="1065" y="876"/>
                    <a:pt x="1052" y="857"/>
                    <a:pt x="1042" y="847"/>
                  </a:cubicBezTo>
                  <a:cubicBezTo>
                    <a:pt x="1021" y="827"/>
                    <a:pt x="987" y="819"/>
                    <a:pt x="941" y="824"/>
                  </a:cubicBezTo>
                  <a:cubicBezTo>
                    <a:pt x="906" y="827"/>
                    <a:pt x="879" y="857"/>
                    <a:pt x="879" y="893"/>
                  </a:cubicBezTo>
                  <a:lnTo>
                    <a:pt x="879" y="959"/>
                  </a:lnTo>
                  <a:cubicBezTo>
                    <a:pt x="849" y="963"/>
                    <a:pt x="817" y="964"/>
                    <a:pt x="788" y="964"/>
                  </a:cubicBezTo>
                  <a:cubicBezTo>
                    <a:pt x="788" y="964"/>
                    <a:pt x="788" y="964"/>
                    <a:pt x="788" y="964"/>
                  </a:cubicBezTo>
                  <a:cubicBezTo>
                    <a:pt x="788" y="964"/>
                    <a:pt x="787" y="964"/>
                    <a:pt x="787" y="964"/>
                  </a:cubicBezTo>
                  <a:cubicBezTo>
                    <a:pt x="759" y="964"/>
                    <a:pt x="727" y="963"/>
                    <a:pt x="697" y="959"/>
                  </a:cubicBezTo>
                  <a:lnTo>
                    <a:pt x="697" y="893"/>
                  </a:lnTo>
                  <a:cubicBezTo>
                    <a:pt x="697" y="857"/>
                    <a:pt x="670" y="827"/>
                    <a:pt x="635" y="824"/>
                  </a:cubicBezTo>
                  <a:cubicBezTo>
                    <a:pt x="589" y="819"/>
                    <a:pt x="555" y="827"/>
                    <a:pt x="534" y="847"/>
                  </a:cubicBezTo>
                  <a:cubicBezTo>
                    <a:pt x="523" y="857"/>
                    <a:pt x="511" y="876"/>
                    <a:pt x="512" y="907"/>
                  </a:cubicBezTo>
                  <a:cubicBezTo>
                    <a:pt x="515" y="963"/>
                    <a:pt x="580" y="990"/>
                    <a:pt x="647" y="1003"/>
                  </a:cubicBezTo>
                  <a:lnTo>
                    <a:pt x="647" y="1648"/>
                  </a:lnTo>
                  <a:lnTo>
                    <a:pt x="524" y="1648"/>
                  </a:lnTo>
                  <a:cubicBezTo>
                    <a:pt x="444" y="1648"/>
                    <a:pt x="378" y="1582"/>
                    <a:pt x="378" y="1502"/>
                  </a:cubicBezTo>
                  <a:lnTo>
                    <a:pt x="378" y="1382"/>
                  </a:lnTo>
                  <a:cubicBezTo>
                    <a:pt x="378" y="1369"/>
                    <a:pt x="372" y="1356"/>
                    <a:pt x="362" y="1349"/>
                  </a:cubicBezTo>
                  <a:cubicBezTo>
                    <a:pt x="185" y="1214"/>
                    <a:pt x="83" y="1009"/>
                    <a:pt x="83" y="787"/>
                  </a:cubicBezTo>
                  <a:cubicBezTo>
                    <a:pt x="83" y="399"/>
                    <a:pt x="399" y="83"/>
                    <a:pt x="788" y="83"/>
                  </a:cubicBezTo>
                  <a:cubicBezTo>
                    <a:pt x="1176" y="83"/>
                    <a:pt x="1492" y="399"/>
                    <a:pt x="1492" y="787"/>
                  </a:cubicBezTo>
                  <a:cubicBezTo>
                    <a:pt x="1492" y="1009"/>
                    <a:pt x="1391" y="1214"/>
                    <a:pt x="1214" y="1349"/>
                  </a:cubicBezTo>
                  <a:close/>
                  <a:moveTo>
                    <a:pt x="879" y="1648"/>
                  </a:moveTo>
                  <a:lnTo>
                    <a:pt x="697" y="1648"/>
                  </a:lnTo>
                  <a:lnTo>
                    <a:pt x="697" y="1010"/>
                  </a:lnTo>
                  <a:cubicBezTo>
                    <a:pt x="737" y="1014"/>
                    <a:pt x="772" y="1014"/>
                    <a:pt x="788" y="1013"/>
                  </a:cubicBezTo>
                  <a:cubicBezTo>
                    <a:pt x="804" y="1014"/>
                    <a:pt x="839" y="1014"/>
                    <a:pt x="879" y="1010"/>
                  </a:cubicBezTo>
                  <a:lnTo>
                    <a:pt x="879" y="1648"/>
                  </a:lnTo>
                  <a:close/>
                  <a:moveTo>
                    <a:pt x="647" y="951"/>
                  </a:moveTo>
                  <a:cubicBezTo>
                    <a:pt x="599" y="941"/>
                    <a:pt x="563" y="926"/>
                    <a:pt x="562" y="904"/>
                  </a:cubicBezTo>
                  <a:cubicBezTo>
                    <a:pt x="562" y="891"/>
                    <a:pt x="565" y="886"/>
                    <a:pt x="568" y="883"/>
                  </a:cubicBezTo>
                  <a:cubicBezTo>
                    <a:pt x="576" y="876"/>
                    <a:pt x="591" y="873"/>
                    <a:pt x="611" y="873"/>
                  </a:cubicBezTo>
                  <a:cubicBezTo>
                    <a:pt x="617" y="873"/>
                    <a:pt x="623" y="873"/>
                    <a:pt x="630" y="874"/>
                  </a:cubicBezTo>
                  <a:cubicBezTo>
                    <a:pt x="639" y="875"/>
                    <a:pt x="647" y="883"/>
                    <a:pt x="647" y="893"/>
                  </a:cubicBezTo>
                  <a:lnTo>
                    <a:pt x="647" y="951"/>
                  </a:lnTo>
                  <a:close/>
                  <a:moveTo>
                    <a:pt x="1075" y="1731"/>
                  </a:moveTo>
                  <a:cubicBezTo>
                    <a:pt x="1100" y="1731"/>
                    <a:pt x="1120" y="1751"/>
                    <a:pt x="1120" y="1776"/>
                  </a:cubicBezTo>
                  <a:cubicBezTo>
                    <a:pt x="1120" y="1800"/>
                    <a:pt x="1100" y="1821"/>
                    <a:pt x="1075" y="1821"/>
                  </a:cubicBezTo>
                  <a:lnTo>
                    <a:pt x="501" y="1821"/>
                  </a:lnTo>
                  <a:cubicBezTo>
                    <a:pt x="476" y="1821"/>
                    <a:pt x="456" y="1800"/>
                    <a:pt x="456" y="1776"/>
                  </a:cubicBezTo>
                  <a:cubicBezTo>
                    <a:pt x="456" y="1751"/>
                    <a:pt x="476" y="1731"/>
                    <a:pt x="501" y="1731"/>
                  </a:cubicBezTo>
                  <a:lnTo>
                    <a:pt x="524" y="1731"/>
                  </a:lnTo>
                  <a:lnTo>
                    <a:pt x="1052" y="1731"/>
                  </a:lnTo>
                  <a:lnTo>
                    <a:pt x="1075" y="1731"/>
                  </a:lnTo>
                  <a:close/>
                  <a:moveTo>
                    <a:pt x="1027" y="2167"/>
                  </a:moveTo>
                  <a:lnTo>
                    <a:pt x="908" y="2167"/>
                  </a:lnTo>
                  <a:lnTo>
                    <a:pt x="668" y="2167"/>
                  </a:lnTo>
                  <a:lnTo>
                    <a:pt x="549" y="2167"/>
                  </a:lnTo>
                  <a:cubicBezTo>
                    <a:pt x="524" y="2167"/>
                    <a:pt x="504" y="2146"/>
                    <a:pt x="504" y="2122"/>
                  </a:cubicBezTo>
                  <a:cubicBezTo>
                    <a:pt x="504" y="2097"/>
                    <a:pt x="524" y="2077"/>
                    <a:pt x="549" y="2077"/>
                  </a:cubicBezTo>
                  <a:lnTo>
                    <a:pt x="1027" y="2077"/>
                  </a:lnTo>
                  <a:cubicBezTo>
                    <a:pt x="1052" y="2077"/>
                    <a:pt x="1072" y="2097"/>
                    <a:pt x="1072" y="2122"/>
                  </a:cubicBezTo>
                  <a:cubicBezTo>
                    <a:pt x="1072" y="2146"/>
                    <a:pt x="1052" y="2167"/>
                    <a:pt x="1027" y="2167"/>
                  </a:cubicBezTo>
                  <a:close/>
                  <a:moveTo>
                    <a:pt x="788" y="2423"/>
                  </a:moveTo>
                  <a:cubicBezTo>
                    <a:pt x="623" y="2423"/>
                    <a:pt x="623" y="2336"/>
                    <a:pt x="623" y="2295"/>
                  </a:cubicBezTo>
                  <a:cubicBezTo>
                    <a:pt x="623" y="2270"/>
                    <a:pt x="643" y="2250"/>
                    <a:pt x="668" y="2250"/>
                  </a:cubicBezTo>
                  <a:lnTo>
                    <a:pt x="908" y="2250"/>
                  </a:lnTo>
                  <a:cubicBezTo>
                    <a:pt x="932" y="2250"/>
                    <a:pt x="953" y="2270"/>
                    <a:pt x="953" y="2295"/>
                  </a:cubicBezTo>
                  <a:cubicBezTo>
                    <a:pt x="953" y="2343"/>
                    <a:pt x="953" y="2423"/>
                    <a:pt x="788" y="2423"/>
                  </a:cubicBezTo>
                  <a:close/>
                  <a:moveTo>
                    <a:pt x="1120" y="1949"/>
                  </a:moveTo>
                  <a:cubicBezTo>
                    <a:pt x="1120" y="1973"/>
                    <a:pt x="1100" y="1994"/>
                    <a:pt x="1075" y="1994"/>
                  </a:cubicBezTo>
                  <a:lnTo>
                    <a:pt x="1027" y="1994"/>
                  </a:lnTo>
                  <a:lnTo>
                    <a:pt x="549" y="1994"/>
                  </a:lnTo>
                  <a:lnTo>
                    <a:pt x="501" y="1994"/>
                  </a:lnTo>
                  <a:cubicBezTo>
                    <a:pt x="476" y="1994"/>
                    <a:pt x="456" y="1973"/>
                    <a:pt x="456" y="1949"/>
                  </a:cubicBezTo>
                  <a:cubicBezTo>
                    <a:pt x="456" y="1924"/>
                    <a:pt x="476" y="1904"/>
                    <a:pt x="501" y="1904"/>
                  </a:cubicBezTo>
                  <a:lnTo>
                    <a:pt x="1075" y="1904"/>
                  </a:lnTo>
                  <a:cubicBezTo>
                    <a:pt x="1100" y="1904"/>
                    <a:pt x="1120" y="1924"/>
                    <a:pt x="1120" y="1949"/>
                  </a:cubicBezTo>
                  <a:close/>
                  <a:moveTo>
                    <a:pt x="788" y="0"/>
                  </a:moveTo>
                  <a:cubicBezTo>
                    <a:pt x="354" y="0"/>
                    <a:pt x="0" y="353"/>
                    <a:pt x="0" y="787"/>
                  </a:cubicBezTo>
                  <a:cubicBezTo>
                    <a:pt x="0" y="1029"/>
                    <a:pt x="107" y="1251"/>
                    <a:pt x="295" y="1402"/>
                  </a:cubicBezTo>
                  <a:lnTo>
                    <a:pt x="295" y="1502"/>
                  </a:lnTo>
                  <a:cubicBezTo>
                    <a:pt x="295" y="1583"/>
                    <a:pt x="338" y="1654"/>
                    <a:pt x="401" y="1695"/>
                  </a:cubicBezTo>
                  <a:cubicBezTo>
                    <a:pt x="383" y="1717"/>
                    <a:pt x="373" y="1745"/>
                    <a:pt x="373" y="1776"/>
                  </a:cubicBezTo>
                  <a:cubicBezTo>
                    <a:pt x="373" y="1809"/>
                    <a:pt x="386" y="1839"/>
                    <a:pt x="406" y="1862"/>
                  </a:cubicBezTo>
                  <a:cubicBezTo>
                    <a:pt x="386" y="1885"/>
                    <a:pt x="373" y="1915"/>
                    <a:pt x="373" y="1949"/>
                  </a:cubicBezTo>
                  <a:cubicBezTo>
                    <a:pt x="373" y="1996"/>
                    <a:pt x="398" y="2037"/>
                    <a:pt x="437" y="2059"/>
                  </a:cubicBezTo>
                  <a:cubicBezTo>
                    <a:pt x="427" y="2078"/>
                    <a:pt x="421" y="2099"/>
                    <a:pt x="421" y="2122"/>
                  </a:cubicBezTo>
                  <a:cubicBezTo>
                    <a:pt x="421" y="2192"/>
                    <a:pt x="478" y="2249"/>
                    <a:pt x="548" y="2250"/>
                  </a:cubicBezTo>
                  <a:cubicBezTo>
                    <a:pt x="543" y="2264"/>
                    <a:pt x="540" y="2279"/>
                    <a:pt x="540" y="2295"/>
                  </a:cubicBezTo>
                  <a:cubicBezTo>
                    <a:pt x="540" y="2469"/>
                    <a:pt x="675" y="2506"/>
                    <a:pt x="788" y="2506"/>
                  </a:cubicBezTo>
                  <a:cubicBezTo>
                    <a:pt x="952" y="2506"/>
                    <a:pt x="1036" y="2435"/>
                    <a:pt x="1036" y="2295"/>
                  </a:cubicBezTo>
                  <a:cubicBezTo>
                    <a:pt x="1036" y="2279"/>
                    <a:pt x="1033" y="2264"/>
                    <a:pt x="1027" y="2250"/>
                  </a:cubicBezTo>
                  <a:cubicBezTo>
                    <a:pt x="1098" y="2250"/>
                    <a:pt x="1155" y="2192"/>
                    <a:pt x="1155" y="2122"/>
                  </a:cubicBezTo>
                  <a:cubicBezTo>
                    <a:pt x="1155" y="2099"/>
                    <a:pt x="1149" y="2078"/>
                    <a:pt x="1139" y="2059"/>
                  </a:cubicBezTo>
                  <a:cubicBezTo>
                    <a:pt x="1177" y="2037"/>
                    <a:pt x="1203" y="1996"/>
                    <a:pt x="1203" y="1949"/>
                  </a:cubicBezTo>
                  <a:cubicBezTo>
                    <a:pt x="1203" y="1915"/>
                    <a:pt x="1190" y="1885"/>
                    <a:pt x="1169" y="1862"/>
                  </a:cubicBezTo>
                  <a:cubicBezTo>
                    <a:pt x="1190" y="1839"/>
                    <a:pt x="1203" y="1809"/>
                    <a:pt x="1203" y="1776"/>
                  </a:cubicBezTo>
                  <a:cubicBezTo>
                    <a:pt x="1203" y="1745"/>
                    <a:pt x="1192" y="1717"/>
                    <a:pt x="1174" y="1695"/>
                  </a:cubicBezTo>
                  <a:cubicBezTo>
                    <a:pt x="1238" y="1654"/>
                    <a:pt x="1280" y="1583"/>
                    <a:pt x="1280" y="1502"/>
                  </a:cubicBezTo>
                  <a:lnTo>
                    <a:pt x="1280" y="1402"/>
                  </a:lnTo>
                  <a:cubicBezTo>
                    <a:pt x="1468" y="1251"/>
                    <a:pt x="1575" y="1029"/>
                    <a:pt x="1575" y="787"/>
                  </a:cubicBezTo>
                  <a:cubicBezTo>
                    <a:pt x="1575" y="353"/>
                    <a:pt x="1222" y="0"/>
                    <a:pt x="788" y="0"/>
                  </a:cubicBezTo>
                  <a:close/>
                </a:path>
              </a:pathLst>
            </a:custGeom>
            <a:solidFill>
              <a:srgbClr val="00B050">
                <a:alpha val="50000"/>
              </a:srgbClr>
            </a:solidFill>
            <a:ln>
              <a:solidFill>
                <a:srgbClr val="00B05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  <p:sp>
          <p:nvSpPr>
            <p:cNvPr id="92" name="직사각형 88">
              <a:extLst>
                <a:ext uri="{FF2B5EF4-FFF2-40B4-BE49-F238E27FC236}">
                  <a16:creationId xmlns:a16="http://schemas.microsoft.com/office/drawing/2014/main" id="{994DBDE9-D51A-43F7-98C7-9FF3DB87C706}"/>
                </a:ext>
              </a:extLst>
            </p:cNvPr>
            <p:cNvSpPr/>
            <p:nvPr/>
          </p:nvSpPr>
          <p:spPr>
            <a:xfrm>
              <a:off x="8775980" y="4149080"/>
              <a:ext cx="985219" cy="98521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654A92A-67B5-4E50-9947-FB72180F01BC}"/>
              </a:ext>
            </a:extLst>
          </p:cNvPr>
          <p:cNvSpPr/>
          <p:nvPr/>
        </p:nvSpPr>
        <p:spPr>
          <a:xfrm>
            <a:off x="7825627" y="2184965"/>
            <a:ext cx="373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主要用戶：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喜歡玩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</a:t>
            </a:r>
            <a:r>
              <a:rPr lang="zh-TW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文字遊戲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圖像文字小說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4BD09E-475E-40F9-8CA8-B9FA197EA06D}"/>
              </a:ext>
            </a:extLst>
          </p:cNvPr>
          <p:cNvSpPr/>
          <p:nvPr/>
        </p:nvSpPr>
        <p:spPr>
          <a:xfrm>
            <a:off x="7890420" y="5347871"/>
            <a:ext cx="1964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快節奏小品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5-10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258642-337C-4D2A-9300-12DAA91FCA1D}"/>
              </a:ext>
            </a:extLst>
          </p:cNvPr>
          <p:cNvSpPr/>
          <p:nvPr/>
        </p:nvSpPr>
        <p:spPr>
          <a:xfrm>
            <a:off x="7729995" y="3868408"/>
            <a:ext cx="3925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獨立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劇本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故事、適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一些小遊戲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產生分支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D9C242A-B919-48AC-8453-943B0805F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8" y="3076901"/>
            <a:ext cx="5671718" cy="378114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396767D-1229-4ED6-A8B2-35FACC8C7A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680314" y="5027371"/>
            <a:ext cx="1212494" cy="1830640"/>
          </a:xfrm>
          <a:prstGeom prst="rect">
            <a:avLst/>
          </a:prstGeom>
          <a:ln>
            <a:solidFill>
              <a:srgbClr val="C9CCCE"/>
            </a:solidFill>
          </a:ln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15ED723-2CD3-4129-AFD7-854BD37687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72"/>
          <a:stretch/>
        </p:blipFill>
        <p:spPr>
          <a:xfrm>
            <a:off x="2299233" y="4525489"/>
            <a:ext cx="1511192" cy="2328864"/>
          </a:xfrm>
          <a:prstGeom prst="rect">
            <a:avLst/>
          </a:prstGeom>
          <a:ln>
            <a:solidFill>
              <a:srgbClr val="CACACA"/>
            </a:solidFill>
          </a:ln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B89D2DD-16E0-4C1D-94B8-4B9334A535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7"/>
          <a:stretch/>
        </p:blipFill>
        <p:spPr>
          <a:xfrm>
            <a:off x="4214600" y="5023713"/>
            <a:ext cx="1225458" cy="1830640"/>
          </a:xfrm>
          <a:prstGeom prst="rect">
            <a:avLst/>
          </a:prstGeom>
          <a:ln>
            <a:solidFill>
              <a:srgbClr val="C2C4CB"/>
            </a:solidFill>
          </a:ln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96CC98E-720E-4346-B236-6542DE7B5F73}"/>
              </a:ext>
            </a:extLst>
          </p:cNvPr>
          <p:cNvSpPr/>
          <p:nvPr/>
        </p:nvSpPr>
        <p:spPr>
          <a:xfrm>
            <a:off x="11655059" y="6325658"/>
            <a:ext cx="530942" cy="53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1FF371-6054-4EF3-B6E0-DB09020DE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15" y="2564395"/>
            <a:ext cx="1078972" cy="10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FF1133F-C896-4313-819C-E33E9BC0E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6" y="2338445"/>
            <a:ext cx="11147156" cy="39828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8" y="-5902"/>
            <a:ext cx="12187831" cy="1656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E5A0A61C-AA49-4F54-8529-5604F754C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5701" y="261007"/>
            <a:ext cx="6160598" cy="58896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</a:t>
            </a:r>
          </a:p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關注人數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822F126-E034-4753-9310-7FD937EF60AB}"/>
              </a:ext>
            </a:extLst>
          </p:cNvPr>
          <p:cNvSpPr/>
          <p:nvPr/>
        </p:nvSpPr>
        <p:spPr>
          <a:xfrm>
            <a:off x="3120969" y="4091192"/>
            <a:ext cx="485775" cy="4667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C7D9147B-A740-4B56-89F7-458BE12D72EA}"/>
              </a:ext>
            </a:extLst>
          </p:cNvPr>
          <p:cNvSpPr/>
          <p:nvPr/>
        </p:nvSpPr>
        <p:spPr>
          <a:xfrm>
            <a:off x="1964913" y="5092213"/>
            <a:ext cx="485775" cy="4667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D6237-84DC-4ABB-A5BF-8D6B214C7C2B}"/>
              </a:ext>
            </a:extLst>
          </p:cNvPr>
          <p:cNvSpPr txBox="1"/>
          <p:nvPr/>
        </p:nvSpPr>
        <p:spPr>
          <a:xfrm>
            <a:off x="2421193" y="49970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一版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9DEB57A-D6F4-4F25-9864-0997EC376582}"/>
              </a:ext>
            </a:extLst>
          </p:cNvPr>
          <p:cNvSpPr txBox="1"/>
          <p:nvPr/>
        </p:nvSpPr>
        <p:spPr>
          <a:xfrm>
            <a:off x="3597337" y="398308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二版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990847E-D033-4A56-A4D1-573567C5C5E5}"/>
              </a:ext>
            </a:extLst>
          </p:cNvPr>
          <p:cNvSpPr/>
          <p:nvPr/>
        </p:nvSpPr>
        <p:spPr>
          <a:xfrm>
            <a:off x="11655059" y="6325658"/>
            <a:ext cx="530942" cy="53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5F8C058-2D64-4DCB-8B5B-53EF74FD0942}"/>
              </a:ext>
            </a:extLst>
          </p:cNvPr>
          <p:cNvSpPr/>
          <p:nvPr/>
        </p:nvSpPr>
        <p:spPr>
          <a:xfrm>
            <a:off x="492604" y="4653161"/>
            <a:ext cx="4105275" cy="1543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-11043" y="4786511"/>
            <a:ext cx="5112568" cy="1543050"/>
          </a:xfrm>
        </p:spPr>
        <p:txBody>
          <a:bodyPr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圖文選單功能</a:t>
            </a:r>
            <a:endParaRPr lang="en-US" altLang="zh-TW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i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QuickReply</a:t>
            </a:r>
            <a:r>
              <a:rPr lang="zh-TW" altLang="en-US" sz="3200" i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sz="3200" i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F51F86-F8C0-4DB5-9ED3-143D9D266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-15626"/>
            <a:ext cx="7038975" cy="6873626"/>
          </a:xfrm>
          <a:prstGeom prst="rect">
            <a:avLst/>
          </a:prstGeom>
        </p:spPr>
      </p:pic>
      <p:sp>
        <p:nvSpPr>
          <p:cNvPr id="11" name="文字版面配置區 9">
            <a:extLst>
              <a:ext uri="{FF2B5EF4-FFF2-40B4-BE49-F238E27FC236}">
                <a16:creationId xmlns:a16="http://schemas.microsoft.com/office/drawing/2014/main" id="{A02FFEF7-FDEB-4B58-A454-BB7B080BCE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559569" y="335657"/>
            <a:ext cx="6160598" cy="588965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</a:t>
            </a:r>
          </a:p>
          <a:p>
            <a:pPr algn="ctr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用戶常玩功能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F4AD176-D5B2-4A6B-A708-41D9C7317A47}"/>
              </a:ext>
            </a:extLst>
          </p:cNvPr>
          <p:cNvSpPr/>
          <p:nvPr/>
        </p:nvSpPr>
        <p:spPr>
          <a:xfrm>
            <a:off x="530704" y="4696222"/>
            <a:ext cx="266700" cy="2667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DD526B0-3CBA-4C62-9843-B398C1AD6C7C}"/>
              </a:ext>
            </a:extLst>
          </p:cNvPr>
          <p:cNvSpPr/>
          <p:nvPr/>
        </p:nvSpPr>
        <p:spPr>
          <a:xfrm>
            <a:off x="4287558" y="5900936"/>
            <a:ext cx="266700" cy="2667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DE89DC-24AE-46F5-9A11-07A2E0764CB4}"/>
              </a:ext>
            </a:extLst>
          </p:cNvPr>
          <p:cNvSpPr/>
          <p:nvPr/>
        </p:nvSpPr>
        <p:spPr>
          <a:xfrm>
            <a:off x="11655059" y="6325658"/>
            <a:ext cx="530942" cy="53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6217705" y="163488"/>
            <a:ext cx="5688632" cy="1512168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</a:t>
            </a:r>
          </a:p>
          <a:p>
            <a:pPr algn="ctr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5DC9841-25A2-4699-A585-0FD4C098C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3992" cy="58740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C2E5D3-2C3F-4FAC-AA7F-A454F94E0E04}"/>
              </a:ext>
            </a:extLst>
          </p:cNvPr>
          <p:cNvSpPr/>
          <p:nvPr/>
        </p:nvSpPr>
        <p:spPr>
          <a:xfrm>
            <a:off x="0" y="5874026"/>
            <a:ext cx="12192000" cy="9839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73FE6C-5B73-487C-851B-FE4AECC325D7}"/>
              </a:ext>
            </a:extLst>
          </p:cNvPr>
          <p:cNvSpPr/>
          <p:nvPr/>
        </p:nvSpPr>
        <p:spPr>
          <a:xfrm>
            <a:off x="6922013" y="2937013"/>
            <a:ext cx="433965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dirty="0">
                <a:solidFill>
                  <a:srgbClr val="297F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個體用戶</a:t>
            </a:r>
            <a:endParaRPr lang="en-US" altLang="zh-TW" sz="5400" dirty="0">
              <a:solidFill>
                <a:srgbClr val="297FD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5400" dirty="0">
                <a:solidFill>
                  <a:srgbClr val="297F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使用流程細節</a:t>
            </a:r>
            <a:endParaRPr lang="en-US" altLang="zh-TW" sz="5400" dirty="0">
              <a:solidFill>
                <a:srgbClr val="297FD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5400" dirty="0">
                <a:solidFill>
                  <a:srgbClr val="297FD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5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5400" dirty="0">
                <a:solidFill>
                  <a:srgbClr val="297FD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/2)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20165C-F841-4382-932D-A8FE72E98BB2}"/>
              </a:ext>
            </a:extLst>
          </p:cNvPr>
          <p:cNvSpPr/>
          <p:nvPr/>
        </p:nvSpPr>
        <p:spPr>
          <a:xfrm>
            <a:off x="11655059" y="6325658"/>
            <a:ext cx="530942" cy="53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6217705" y="163488"/>
            <a:ext cx="5688632" cy="1512168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</a:t>
            </a:r>
          </a:p>
          <a:p>
            <a:pPr algn="ctr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C2E5D3-2C3F-4FAC-AA7F-A454F94E0E04}"/>
              </a:ext>
            </a:extLst>
          </p:cNvPr>
          <p:cNvSpPr/>
          <p:nvPr/>
        </p:nvSpPr>
        <p:spPr>
          <a:xfrm>
            <a:off x="0" y="5874026"/>
            <a:ext cx="12192000" cy="9839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73FE6C-5B73-487C-851B-FE4AECC325D7}"/>
              </a:ext>
            </a:extLst>
          </p:cNvPr>
          <p:cNvSpPr/>
          <p:nvPr/>
        </p:nvSpPr>
        <p:spPr>
          <a:xfrm>
            <a:off x="6922013" y="2937013"/>
            <a:ext cx="433965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297FD5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個體用戶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srgbClr val="297FD5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297FD5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使用流程細節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srgbClr val="297FD5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dirty="0">
                <a:solidFill>
                  <a:srgbClr val="297FD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5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5400" dirty="0">
                <a:solidFill>
                  <a:srgbClr val="297FD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/2)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srgbClr val="297FD5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DF8AC5-03A6-4E8E-A445-DFD93042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635" y="0"/>
            <a:ext cx="6096931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C8AE85F-E887-4BDD-B5D0-494FE5EA604E}"/>
              </a:ext>
            </a:extLst>
          </p:cNvPr>
          <p:cNvSpPr/>
          <p:nvPr/>
        </p:nvSpPr>
        <p:spPr>
          <a:xfrm>
            <a:off x="11655059" y="6325658"/>
            <a:ext cx="530942" cy="53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36FCA67-89BD-43BE-A35C-84B56DF7D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" t="3204" r="1794" b="3616"/>
          <a:stretch/>
        </p:blipFill>
        <p:spPr>
          <a:xfrm>
            <a:off x="3888" y="1729408"/>
            <a:ext cx="12182114" cy="51271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8" y="-5902"/>
            <a:ext cx="12187831" cy="1656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E5A0A61C-AA49-4F54-8529-5604F754C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5701" y="261007"/>
            <a:ext cx="6160598" cy="58896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</a:t>
            </a:r>
          </a:p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用戶體驗回饋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990847E-D033-4A56-A4D1-573567C5C5E5}"/>
              </a:ext>
            </a:extLst>
          </p:cNvPr>
          <p:cNvSpPr/>
          <p:nvPr/>
        </p:nvSpPr>
        <p:spPr>
          <a:xfrm>
            <a:off x="11655059" y="6325658"/>
            <a:ext cx="530942" cy="53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DB3C10E-F497-4387-A288-C4738214CCB2}"/>
              </a:ext>
            </a:extLst>
          </p:cNvPr>
          <p:cNvSpPr/>
          <p:nvPr/>
        </p:nvSpPr>
        <p:spPr>
          <a:xfrm>
            <a:off x="5360504" y="2172690"/>
            <a:ext cx="1470992" cy="1381388"/>
          </a:xfrm>
          <a:prstGeom prst="ellipse">
            <a:avLst/>
          </a:prstGeom>
          <a:noFill/>
          <a:ln w="1016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134716B-A184-475B-9D5A-245B96276BAF}"/>
              </a:ext>
            </a:extLst>
          </p:cNvPr>
          <p:cNvGrpSpPr/>
          <p:nvPr/>
        </p:nvGrpSpPr>
        <p:grpSpPr>
          <a:xfrm rot="2700000">
            <a:off x="835902" y="1954567"/>
            <a:ext cx="1838739" cy="1838739"/>
            <a:chOff x="492933" y="3758978"/>
            <a:chExt cx="1838739" cy="1838739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D97B7F-8AE8-43EC-A0F0-C9ED64469032}"/>
                </a:ext>
              </a:extLst>
            </p:cNvPr>
            <p:cNvCxnSpPr>
              <a:cxnSpLocks/>
            </p:cNvCxnSpPr>
            <p:nvPr/>
          </p:nvCxnSpPr>
          <p:spPr>
            <a:xfrm>
              <a:off x="492933" y="4681330"/>
              <a:ext cx="1838739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C8A0123-9B1B-46ED-AD77-FC745AE7A3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2933" y="4678348"/>
              <a:ext cx="1838739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09FA3FF-1C00-4F58-81C6-DD26F2E85800}"/>
              </a:ext>
            </a:extLst>
          </p:cNvPr>
          <p:cNvGrpSpPr/>
          <p:nvPr/>
        </p:nvGrpSpPr>
        <p:grpSpPr>
          <a:xfrm>
            <a:off x="4344660" y="3912697"/>
            <a:ext cx="3502680" cy="2281167"/>
            <a:chOff x="264250" y="3668245"/>
            <a:chExt cx="3502680" cy="228116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ABF31AD-B8A9-4310-8F64-4A5EFD4D6B9C}"/>
                </a:ext>
              </a:extLst>
            </p:cNvPr>
            <p:cNvSpPr/>
            <p:nvPr/>
          </p:nvSpPr>
          <p:spPr>
            <a:xfrm>
              <a:off x="463633" y="3668245"/>
              <a:ext cx="32039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圖文選單應用</a:t>
              </a:r>
              <a:endPara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讓其有更強帶入感</a:t>
              </a:r>
              <a:endParaRPr lang="en-US" altLang="zh-TW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DB3DEA4-1087-4C24-9D3F-187B9C4FC401}"/>
                </a:ext>
              </a:extLst>
            </p:cNvPr>
            <p:cNvSpPr/>
            <p:nvPr/>
          </p:nvSpPr>
          <p:spPr>
            <a:xfrm>
              <a:off x="264250" y="4995305"/>
              <a:ext cx="3502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心理測驗的感覺</a:t>
              </a:r>
              <a:endPara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劇情選項設計分歧</a:t>
              </a:r>
              <a:r>
                <a:rPr lang="en-US" altLang="zh-TW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D735445-E519-4100-AD20-784C21709488}"/>
              </a:ext>
            </a:extLst>
          </p:cNvPr>
          <p:cNvGrpSpPr/>
          <p:nvPr/>
        </p:nvGrpSpPr>
        <p:grpSpPr>
          <a:xfrm>
            <a:off x="-16564" y="3912697"/>
            <a:ext cx="3882886" cy="2281167"/>
            <a:chOff x="-16564" y="3912697"/>
            <a:chExt cx="3882886" cy="228116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B827D5F-2885-403F-9595-9CBECE83F2FB}"/>
                </a:ext>
              </a:extLst>
            </p:cNvPr>
            <p:cNvSpPr/>
            <p:nvPr/>
          </p:nvSpPr>
          <p:spPr>
            <a:xfrm>
              <a:off x="713426" y="4808869"/>
              <a:ext cx="24571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平權議題</a:t>
              </a:r>
              <a:r>
                <a:rPr lang="en-US" altLang="zh-TW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故事中的回信</a:t>
              </a:r>
              <a:endPara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38D3B6B-4FDF-4C7B-BEA7-035F2DF2ED25}"/>
                </a:ext>
              </a:extLst>
            </p:cNvPr>
            <p:cNvSpPr/>
            <p:nvPr/>
          </p:nvSpPr>
          <p:spPr>
            <a:xfrm>
              <a:off x="-16564" y="3912697"/>
              <a:ext cx="388288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希望有女線</a:t>
              </a:r>
              <a:endPara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這樣女生玩比較能代入</a:t>
              </a:r>
              <a:endPara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ABD03B1B-95DD-437D-87D4-A455238CE13E}"/>
              </a:ext>
            </a:extLst>
          </p:cNvPr>
          <p:cNvSpPr/>
          <p:nvPr/>
        </p:nvSpPr>
        <p:spPr>
          <a:xfrm>
            <a:off x="9436949" y="2172690"/>
            <a:ext cx="1649872" cy="1351340"/>
          </a:xfrm>
          <a:prstGeom prst="triangle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FB7832F-2C2D-4C41-9306-F88DEE7A06DD}"/>
              </a:ext>
            </a:extLst>
          </p:cNvPr>
          <p:cNvSpPr/>
          <p:nvPr/>
        </p:nvSpPr>
        <p:spPr>
          <a:xfrm>
            <a:off x="8659932" y="3892818"/>
            <a:ext cx="32039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劇情篇幅</a:t>
            </a:r>
            <a:endParaRPr lang="en-US" altLang="zh-TW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可再增長</a:t>
            </a:r>
            <a:endParaRPr lang="en-US" altLang="zh-TW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0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版面配置區 6">
            <a:extLst>
              <a:ext uri="{FF2B5EF4-FFF2-40B4-BE49-F238E27FC236}">
                <a16:creationId xmlns:a16="http://schemas.microsoft.com/office/drawing/2014/main" id="{6AEB299C-535F-4E00-8B6A-6875BC2BF2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565" t="13263" r="986" b="18516"/>
          <a:stretch/>
        </p:blipFill>
        <p:spPr>
          <a:xfrm>
            <a:off x="0" y="1089708"/>
            <a:ext cx="12192000" cy="467858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372510-B37C-4368-9374-902A6E5AA07F}"/>
              </a:ext>
            </a:extLst>
          </p:cNvPr>
          <p:cNvSpPr/>
          <p:nvPr/>
        </p:nvSpPr>
        <p:spPr>
          <a:xfrm>
            <a:off x="2198685" y="1441173"/>
            <a:ext cx="7730506" cy="4194313"/>
          </a:xfrm>
          <a:prstGeom prst="rect">
            <a:avLst/>
          </a:prstGeom>
          <a:ln w="38100" cmpd="thickThin">
            <a:solidFill>
              <a:schemeClr val="lt1"/>
            </a:solidFill>
            <a:prstDash val="lgDash"/>
            <a:miter lim="800000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52E1CE0D-02DF-4E57-B1AD-08ACE5663705}"/>
              </a:ext>
            </a:extLst>
          </p:cNvPr>
          <p:cNvSpPr/>
          <p:nvPr/>
        </p:nvSpPr>
        <p:spPr>
          <a:xfrm>
            <a:off x="0" y="5267739"/>
            <a:ext cx="4124739" cy="1590261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8CF22C34-953E-477F-8E3A-E04DA558E3E3}"/>
              </a:ext>
            </a:extLst>
          </p:cNvPr>
          <p:cNvSpPr/>
          <p:nvPr/>
        </p:nvSpPr>
        <p:spPr>
          <a:xfrm flipH="1" flipV="1">
            <a:off x="8067261" y="0"/>
            <a:ext cx="4124739" cy="1590261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제목 4"/>
          <p:cNvSpPr>
            <a:spLocks noGrp="1"/>
          </p:cNvSpPr>
          <p:nvPr>
            <p:ph type="ctrTitle" idx="4294967295"/>
          </p:nvPr>
        </p:nvSpPr>
        <p:spPr>
          <a:xfrm>
            <a:off x="2198685" y="3052319"/>
            <a:ext cx="7794630" cy="972022"/>
          </a:xfrm>
          <a:effectLst/>
        </p:spPr>
        <p:txBody>
          <a:bodyPr>
            <a:noAutofit/>
          </a:bodyPr>
          <a:lstStyle/>
          <a:p>
            <a:pPr algn="ctr"/>
            <a:r>
              <a:rPr lang="zh-TW" altLang="en-US" sz="7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其他詳細的圖像</a:t>
            </a:r>
            <a:r>
              <a:rPr lang="en-US" altLang="zh-TW" sz="7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</a:t>
            </a:r>
            <a:r>
              <a:rPr lang="zh-TW" altLang="en-US" sz="7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中都可看到</a:t>
            </a:r>
            <a:br>
              <a:rPr lang="en-US" altLang="zh-TW" sz="7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7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不做贅述</a:t>
            </a:r>
            <a:endParaRPr lang="ko-KR" alt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FA8AF1-5001-4237-90A4-B43B5076506D}"/>
              </a:ext>
            </a:extLst>
          </p:cNvPr>
          <p:cNvSpPr txBox="1"/>
          <p:nvPr/>
        </p:nvSpPr>
        <p:spPr>
          <a:xfrm>
            <a:off x="2855367" y="595346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其實真的就只是寫個短篇小品，沒有任何心測或是歧視的意思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C56679-95A5-464A-8F22-45EED742B0BE}"/>
              </a:ext>
            </a:extLst>
          </p:cNvPr>
          <p:cNvSpPr/>
          <p:nvPr/>
        </p:nvSpPr>
        <p:spPr>
          <a:xfrm>
            <a:off x="11655059" y="6325658"/>
            <a:ext cx="530942" cy="53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32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487</Words>
  <Application>Microsoft Office PowerPoint</Application>
  <PresentationFormat>寬螢幕</PresentationFormat>
  <Paragraphs>93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맑은 고딕</vt:lpstr>
      <vt:lpstr>Montserrat</vt:lpstr>
      <vt:lpstr>新細明體</vt:lpstr>
      <vt:lpstr>標楷體</vt:lpstr>
      <vt:lpstr>Arial</vt:lpstr>
      <vt:lpstr>Calibri</vt:lpstr>
      <vt:lpstr>Calibri Light</vt:lpstr>
      <vt:lpstr>Times New Roman</vt:lpstr>
      <vt:lpstr>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其他詳細的圖像BOT中都可看到 不做贅述</vt:lpstr>
      <vt:lpstr>報告到此結束 謝謝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BOT 瓶中奇緣</dc:title>
  <dc:creator>JamesWu</dc:creator>
  <cp:lastModifiedBy>JamesWu</cp:lastModifiedBy>
  <cp:revision>61</cp:revision>
  <dcterms:created xsi:type="dcterms:W3CDTF">2021-06-01T05:46:45Z</dcterms:created>
  <dcterms:modified xsi:type="dcterms:W3CDTF">2021-06-04T14:38:29Z</dcterms:modified>
</cp:coreProperties>
</file>