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72" r:id="rId6"/>
    <p:sldId id="259" r:id="rId7"/>
    <p:sldId id="260" r:id="rId8"/>
    <p:sldId id="261" r:id="rId9"/>
    <p:sldId id="269" r:id="rId10"/>
    <p:sldId id="264" r:id="rId11"/>
    <p:sldId id="270" r:id="rId12"/>
    <p:sldId id="271" r:id="rId13"/>
    <p:sldId id="262" r:id="rId14"/>
    <p:sldId id="267" r:id="rId15"/>
    <p:sldId id="273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4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44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9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85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6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0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50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38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14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4FBC-A2CE-4C46-AA00-CD9BC3D9E48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C334-6B9E-42DC-BA83-0702AEA8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6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4A4-8931-4CBC-91FF-F01E2C5AB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Feeding the Snake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B2DB-EDAF-4CA7-89CD-2D2C4F9C3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Yihui</a:t>
            </a:r>
            <a:r>
              <a:rPr lang="en-US" altLang="zh-CN" dirty="0"/>
              <a:t> Wang, Paul </a:t>
            </a:r>
            <a:r>
              <a:rPr lang="en-US" altLang="zh-CN" dirty="0" err="1"/>
              <a:t>Takem</a:t>
            </a:r>
            <a:r>
              <a:rPr lang="en-US" altLang="zh-CN" dirty="0"/>
              <a:t>, </a:t>
            </a:r>
            <a:r>
              <a:rPr lang="en-US" altLang="zh-CN" dirty="0" err="1"/>
              <a:t>Zhanyao</a:t>
            </a:r>
            <a:r>
              <a:rPr lang="en-US" altLang="zh-CN" dirty="0"/>
              <a:t> Zhang, Michael Okoro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40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1A7-3BC6-46C8-8CB3-C475C392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Test Result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EC00-D05F-4C81-AF69-A5ACF186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6E3C2-369D-4D32-A403-4069E30E0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42624"/>
              </p:ext>
            </p:extLst>
          </p:nvPr>
        </p:nvGraphicFramePr>
        <p:xfrm>
          <a:off x="931033" y="1270000"/>
          <a:ext cx="6876537" cy="5678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959">
                  <a:extLst>
                    <a:ext uri="{9D8B030D-6E8A-4147-A177-3AD203B41FA5}">
                      <a16:colId xmlns:a16="http://schemas.microsoft.com/office/drawing/2014/main" val="235595471"/>
                    </a:ext>
                  </a:extLst>
                </a:gridCol>
                <a:gridCol w="3906399">
                  <a:extLst>
                    <a:ext uri="{9D8B030D-6E8A-4147-A177-3AD203B41FA5}">
                      <a16:colId xmlns:a16="http://schemas.microsoft.com/office/drawing/2014/main" val="144918432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591869311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ReqNo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Req. Name: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Result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085796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a snake head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PASSED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894849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Make snake head move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PASSED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7075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snake head controllable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PASSED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98406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a body to snake head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469451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the body parts longer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31738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food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456675"/>
                  </a:ext>
                </a:extLst>
              </a:tr>
              <a:tr h="193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snake longer when eating food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493390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food continuously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503804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Place more apples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PASSED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659372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Add enemy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090355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Restart the game when meet enemy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867218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Make enemy move randomly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505150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Press space to speed up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64287"/>
                  </a:ext>
                </a:extLst>
              </a:tr>
              <a:tr h="229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Speed up at the cost of the length of body parts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767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Kill the enemy when the snake is speeding up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464506"/>
                  </a:ext>
                </a:extLst>
              </a:tr>
              <a:tr h="237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special food that have different effects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1267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special food disappear after a few seconds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225197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sounds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523694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 the interface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95021"/>
                  </a:ext>
                </a:extLst>
              </a:tr>
              <a:tr h="185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Score Board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40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9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9E25-06AD-4FCE-B58E-74FE93A4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EE8A-F31E-4637-9B57-8985BB2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week 1</a:t>
            </a:r>
          </a:p>
          <a:p>
            <a:pPr marL="0" indent="0">
              <a:buNone/>
            </a:pPr>
            <a:r>
              <a:rPr lang="en-GB" sz="2400" dirty="0"/>
              <a:t>Introduction to our project game, and it concepts with a good plan development.</a:t>
            </a:r>
          </a:p>
          <a:p>
            <a:r>
              <a:rPr lang="en-GB" sz="2400" dirty="0"/>
              <a:t>week 2</a:t>
            </a:r>
          </a:p>
          <a:p>
            <a:pPr marL="0" indent="0">
              <a:buNone/>
            </a:pPr>
            <a:r>
              <a:rPr lang="en-GB" sz="2400" dirty="0"/>
              <a:t>Manifestation of our plant and it implementation the codes of our game.</a:t>
            </a:r>
          </a:p>
          <a:p>
            <a:pPr marL="0" indent="0">
              <a:buNone/>
            </a:pPr>
            <a:r>
              <a:rPr lang="en-GB" sz="2400" dirty="0"/>
              <a:t>Development of the snake head with the java code and </a:t>
            </a:r>
            <a:r>
              <a:rPr lang="en-GB" sz="2400" dirty="0" err="1"/>
              <a:t>libgdx</a:t>
            </a:r>
            <a:r>
              <a:rPr lang="en-GB" sz="2400" dirty="0"/>
              <a:t>.</a:t>
            </a:r>
          </a:p>
          <a:p>
            <a:r>
              <a:rPr lang="en-GB" sz="2400" dirty="0"/>
              <a:t>week 3</a:t>
            </a:r>
          </a:p>
          <a:p>
            <a:pPr marL="0" indent="0">
              <a:buNone/>
            </a:pPr>
            <a:r>
              <a:rPr lang="en-GB" sz="2400" dirty="0"/>
              <a:t>Building our frame and fixing some bugs.</a:t>
            </a:r>
          </a:p>
          <a:p>
            <a:pPr marL="0" indent="0">
              <a:buNone/>
            </a:pPr>
            <a:r>
              <a:rPr lang="en-GB" altLang="zh-CN" sz="2400" dirty="0"/>
              <a:t>Adding of enemies.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B37-DC95-4543-8C50-A4A13399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2423-9EC0-4B5A-96F6-69E2D009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week 4</a:t>
            </a:r>
          </a:p>
          <a:p>
            <a:pPr marL="0" indent="0">
              <a:buNone/>
            </a:pPr>
            <a:r>
              <a:rPr lang="en-GB" sz="2400" dirty="0"/>
              <a:t>Re-arranging of the game concept.</a:t>
            </a:r>
          </a:p>
          <a:p>
            <a:pPr marL="0" indent="0">
              <a:buNone/>
            </a:pPr>
            <a:r>
              <a:rPr lang="en-GB" sz="2400" dirty="0"/>
              <a:t>More requirements.</a:t>
            </a:r>
          </a:p>
          <a:p>
            <a:pPr marL="0" indent="0">
              <a:buNone/>
            </a:pPr>
            <a:r>
              <a:rPr lang="en-GB" sz="2400" dirty="0"/>
              <a:t>UML class diagram of our game.</a:t>
            </a:r>
          </a:p>
          <a:p>
            <a:r>
              <a:rPr lang="en-GB" altLang="zh-CN" sz="2400" dirty="0"/>
              <a:t>week 5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Modifying the UML diagram.</a:t>
            </a:r>
          </a:p>
          <a:p>
            <a:pPr marL="0" indent="0">
              <a:buNone/>
            </a:pPr>
            <a:r>
              <a:rPr lang="en-GB" sz="2400" dirty="0"/>
              <a:t>Developed an attractive background for the game.</a:t>
            </a:r>
          </a:p>
          <a:p>
            <a:pPr marL="0" indent="0">
              <a:buNone/>
            </a:pPr>
            <a:r>
              <a:rPr lang="en-GB" altLang="zh-CN" sz="2400" dirty="0"/>
              <a:t>Adding of score board and sound.</a:t>
            </a:r>
          </a:p>
          <a:p>
            <a:pPr marL="0" indent="0">
              <a:buNone/>
            </a:pPr>
            <a:r>
              <a:rPr lang="en-GB" altLang="zh-CN" sz="2400" dirty="0"/>
              <a:t>Adding of special apple food.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4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F400-6C4A-440E-A39A-136A90C6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Difficulties and challenges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5E7E-CCAF-4056-BA1C-681DDF9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400" dirty="0"/>
              <a:t>Understanding amongst</a:t>
            </a:r>
          </a:p>
          <a:p>
            <a:r>
              <a:rPr lang="en-GB" altLang="zh-CN" sz="2400" dirty="0"/>
              <a:t>Cultural and Linguistics differences and opinions</a:t>
            </a:r>
          </a:p>
          <a:p>
            <a:r>
              <a:rPr lang="en-GB" altLang="zh-CN" sz="2400" dirty="0"/>
              <a:t>The coding</a:t>
            </a:r>
          </a:p>
          <a:p>
            <a:r>
              <a:rPr lang="en-GB" altLang="zh-CN" sz="2400" dirty="0"/>
              <a:t>Time estimates</a:t>
            </a:r>
          </a:p>
          <a:p>
            <a:r>
              <a:rPr lang="en-GB" altLang="zh-CN" sz="2400" dirty="0"/>
              <a:t>Variable</a:t>
            </a:r>
          </a:p>
          <a:p>
            <a:r>
              <a:rPr lang="en-GB" altLang="zh-CN" sz="2400" dirty="0"/>
              <a:t>Sketching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109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F86-15B6-46AA-BB1C-9FA9E995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F6BA-2120-4A39-8921-90BCE71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Different cultural background</a:t>
            </a:r>
          </a:p>
          <a:p>
            <a:r>
              <a:rPr lang="en-US" altLang="zh-CN" sz="2400" dirty="0"/>
              <a:t>Different opinion</a:t>
            </a:r>
          </a:p>
          <a:p>
            <a:r>
              <a:rPr lang="en-US" altLang="zh-CN" sz="2400" dirty="0"/>
              <a:t>Mindset</a:t>
            </a:r>
          </a:p>
          <a:p>
            <a:r>
              <a:rPr lang="en-US" altLang="zh-CN" sz="2400" dirty="0"/>
              <a:t>Understanding</a:t>
            </a:r>
          </a:p>
          <a:p>
            <a:r>
              <a:rPr lang="en-US" altLang="zh-CN" sz="2400" dirty="0"/>
              <a:t>Respect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66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7505-6F5C-4A7B-A5A9-77BDDE55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C914-5415-4D93-A4F1-A3A42B4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skills to develop game in java with </a:t>
            </a:r>
            <a:r>
              <a:rPr lang="en-US" altLang="zh-CN" sz="2400" dirty="0" err="1"/>
              <a:t>libgdx</a:t>
            </a:r>
            <a:endParaRPr lang="en-US" altLang="zh-CN" sz="2400" dirty="0"/>
          </a:p>
          <a:p>
            <a:r>
              <a:rPr lang="en-US" altLang="zh-CN" sz="2400" dirty="0"/>
              <a:t>The way to draw a UML diagram</a:t>
            </a:r>
          </a:p>
          <a:p>
            <a:r>
              <a:rPr lang="en-US" altLang="zh-CN" sz="2400" dirty="0"/>
              <a:t>How to respect and understand each other</a:t>
            </a:r>
          </a:p>
          <a:p>
            <a:r>
              <a:rPr lang="en-US" altLang="zh-CN" sz="2400" dirty="0"/>
              <a:t>How to do the teamwork in project</a:t>
            </a:r>
          </a:p>
          <a:p>
            <a:r>
              <a:rPr lang="en-US" altLang="zh-CN" sz="2400" dirty="0"/>
              <a:t>The importance of different roles in a project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329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5C00-F23A-4832-9AC0-E9760BE4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61A7-C3E4-4041-9A0B-1FC05D67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To produced a resemblance of snake feature, </a:t>
            </a:r>
            <a:r>
              <a:rPr lang="en-GB" sz="2000" dirty="0" err="1"/>
              <a:t>e.g</a:t>
            </a:r>
            <a:r>
              <a:rPr lang="en-GB" sz="2000" dirty="0"/>
              <a:t> the head.</a:t>
            </a:r>
          </a:p>
          <a:p>
            <a:r>
              <a:rPr lang="en-GB" sz="2000" dirty="0"/>
              <a:t>How to developed a </a:t>
            </a:r>
            <a:r>
              <a:rPr lang="en-GB" sz="2000" dirty="0" err="1"/>
              <a:t>libgdx</a:t>
            </a:r>
            <a:r>
              <a:rPr lang="en-GB" sz="2000" dirty="0"/>
              <a:t>  game with the java </a:t>
            </a:r>
            <a:r>
              <a:rPr lang="en-GB" sz="2000" dirty="0" err="1"/>
              <a:t>intellij</a:t>
            </a:r>
            <a:r>
              <a:rPr lang="en-GB" sz="2000" dirty="0"/>
              <a:t>.</a:t>
            </a:r>
          </a:p>
          <a:p>
            <a:r>
              <a:rPr lang="en-GB" sz="2000" dirty="0"/>
              <a:t>To developed the snake body parts.</a:t>
            </a:r>
          </a:p>
          <a:p>
            <a:r>
              <a:rPr lang="en-GB" sz="2000" dirty="0"/>
              <a:t>Making the snake to move and eat food.</a:t>
            </a:r>
          </a:p>
          <a:p>
            <a:r>
              <a:rPr lang="en-GB" sz="2000" dirty="0"/>
              <a:t>Producing food and enemies for the game.</a:t>
            </a:r>
          </a:p>
          <a:p>
            <a:r>
              <a:rPr lang="en-GB" sz="2000" dirty="0"/>
              <a:t>Development of a good background interface, and sound, score board.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4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12E0-E612-4872-8024-E2FCB4A1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0E65-6439-4A86-8A89-BAA0FEDC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game was successfully developed with the </a:t>
            </a:r>
            <a:r>
              <a:rPr lang="en-GB" sz="2400" dirty="0" err="1"/>
              <a:t>libgdx</a:t>
            </a:r>
            <a:r>
              <a:rPr lang="en-GB" sz="2400" dirty="0"/>
              <a:t>, and java </a:t>
            </a:r>
            <a:r>
              <a:rPr lang="en-GB" sz="2400" dirty="0" err="1"/>
              <a:t>intellij</a:t>
            </a:r>
            <a:r>
              <a:rPr lang="en-GB" sz="2400" dirty="0"/>
              <a:t>.</a:t>
            </a:r>
          </a:p>
          <a:p>
            <a:r>
              <a:rPr lang="en-GB" sz="2400" dirty="0"/>
              <a:t>The requirements were implemented and tested positively.</a:t>
            </a:r>
          </a:p>
          <a:p>
            <a:r>
              <a:rPr lang="en-GB" sz="2400" dirty="0"/>
              <a:t>The difficulties, challenges, correctness of time estimates and priority decision were all achieved without any contradiction.</a:t>
            </a:r>
          </a:p>
          <a:p>
            <a:r>
              <a:rPr lang="en-GB" sz="2400" dirty="0"/>
              <a:t>We have learnt a lot about how to do project with team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52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5D1DDA-988F-426A-A3A7-54B394FA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2C21289-3E5C-41BE-8378-F6E313D4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8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B34-321C-410E-BA62-B9C435AB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original snake game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D5914-0C1D-4DEF-AACE-D040EFDCB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86" y="1540120"/>
            <a:ext cx="4952755" cy="4952755"/>
          </a:xfrm>
        </p:spPr>
      </p:pic>
    </p:spTree>
    <p:extLst>
      <p:ext uri="{BB962C8B-B14F-4D97-AF65-F5344CB8AC3E}">
        <p14:creationId xmlns:p14="http://schemas.microsoft.com/office/powerpoint/2010/main" val="39970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7C16-7471-4248-A262-23B137F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history of snake game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4D48-3470-49A5-89FC-E8385B73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concept originated in the 1976 arcade game Blockade.</a:t>
            </a:r>
          </a:p>
          <a:p>
            <a:r>
              <a:rPr lang="en-US" altLang="zh-CN" dirty="0"/>
              <a:t>After a variant was preloaded on Nokia mobile phones in 1998, there was a resurgence of interest in the snake concept as it found a larger audience. </a:t>
            </a:r>
          </a:p>
          <a:p>
            <a:r>
              <a:rPr lang="en-US" altLang="zh-CN" dirty="0"/>
              <a:t>There are over 300 Snake-like games for iOS alone.</a:t>
            </a:r>
          </a:p>
          <a:p>
            <a:pPr algn="r"/>
            <a:r>
              <a:rPr lang="en-US" altLang="zh-CN" dirty="0"/>
              <a:t>--From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9992-4A43-469A-B1A2-3D3951E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57FF-B9E3-45BA-8CFC-07888137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</a:t>
            </a:r>
          </a:p>
          <a:p>
            <a:r>
              <a:rPr lang="en-GB" dirty="0"/>
              <a:t>About our project game.</a:t>
            </a:r>
          </a:p>
          <a:p>
            <a:r>
              <a:rPr lang="en-GB" dirty="0"/>
              <a:t>General description of the game</a:t>
            </a:r>
          </a:p>
          <a:p>
            <a:r>
              <a:rPr lang="en-GB" dirty="0"/>
              <a:t>How the game was designed and implemented.</a:t>
            </a:r>
          </a:p>
          <a:p>
            <a:r>
              <a:rPr lang="en-GB" dirty="0"/>
              <a:t>Aims and objectives of the project game.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1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9ED9-121D-4795-802C-AB8FBEB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idea : MVC Structure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3D17C-887A-4540-8F99-6303FE60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t="7574" r="14040" b="16006"/>
          <a:stretch/>
        </p:blipFill>
        <p:spPr>
          <a:xfrm>
            <a:off x="1055076" y="1547445"/>
            <a:ext cx="7524333" cy="4088423"/>
          </a:xfrm>
        </p:spPr>
      </p:pic>
    </p:spTree>
    <p:extLst>
      <p:ext uri="{BB962C8B-B14F-4D97-AF65-F5344CB8AC3E}">
        <p14:creationId xmlns:p14="http://schemas.microsoft.com/office/powerpoint/2010/main" val="34422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C7DB-4C5E-4D25-9BE2-37801ADF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Our Snake Game</a:t>
            </a:r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B86D24-F536-49FA-A30C-109613E61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1" y="1402117"/>
            <a:ext cx="8052027" cy="48462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6537F-8BEC-4F99-8D01-AEB77288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04" y="4657019"/>
            <a:ext cx="270582" cy="2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37F1-E012-4458-AD1A-57E7E9CA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- </a:t>
            </a:r>
            <a:r>
              <a:rPr lang="en-US" altLang="zh-CN" dirty="0" err="1"/>
              <a:t>Statechart</a:t>
            </a:r>
            <a:r>
              <a:rPr lang="en-US" altLang="zh-CN" dirty="0"/>
              <a:t> Diagram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35AE4-7FBB-440B-9062-7AB853D3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5" t="1567" r="34293" b="22189"/>
          <a:stretch/>
        </p:blipFill>
        <p:spPr>
          <a:xfrm>
            <a:off x="149469" y="1521069"/>
            <a:ext cx="10032023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5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CB20-CEC7-4B82-87D8-0836609A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- Class Diagram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5666C7-CC91-4581-9034-88D25425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537" b="21528"/>
          <a:stretch/>
        </p:blipFill>
        <p:spPr>
          <a:xfrm>
            <a:off x="3087857" y="1178169"/>
            <a:ext cx="5185705" cy="54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5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0822-FD5B-43B5-8CAB-F6BF6A06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C7BE-C7B3-4625-B17D-DE3347A0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72" y="1476833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42489-5801-4E84-B36E-F1FB0203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6924"/>
              </p:ext>
            </p:extLst>
          </p:nvPr>
        </p:nvGraphicFramePr>
        <p:xfrm>
          <a:off x="944228" y="1250266"/>
          <a:ext cx="8938330" cy="5618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541">
                  <a:extLst>
                    <a:ext uri="{9D8B030D-6E8A-4147-A177-3AD203B41FA5}">
                      <a16:colId xmlns:a16="http://schemas.microsoft.com/office/drawing/2014/main" val="3211680446"/>
                    </a:ext>
                  </a:extLst>
                </a:gridCol>
                <a:gridCol w="2587012">
                  <a:extLst>
                    <a:ext uri="{9D8B030D-6E8A-4147-A177-3AD203B41FA5}">
                      <a16:colId xmlns:a16="http://schemas.microsoft.com/office/drawing/2014/main" val="2193191682"/>
                    </a:ext>
                  </a:extLst>
                </a:gridCol>
                <a:gridCol w="3064753">
                  <a:extLst>
                    <a:ext uri="{9D8B030D-6E8A-4147-A177-3AD203B41FA5}">
                      <a16:colId xmlns:a16="http://schemas.microsoft.com/office/drawing/2014/main" val="25826501"/>
                    </a:ext>
                  </a:extLst>
                </a:gridCol>
                <a:gridCol w="801271">
                  <a:extLst>
                    <a:ext uri="{9D8B030D-6E8A-4147-A177-3AD203B41FA5}">
                      <a16:colId xmlns:a16="http://schemas.microsoft.com/office/drawing/2014/main" val="4135764242"/>
                    </a:ext>
                  </a:extLst>
                </a:gridCol>
                <a:gridCol w="749132">
                  <a:extLst>
                    <a:ext uri="{9D8B030D-6E8A-4147-A177-3AD203B41FA5}">
                      <a16:colId xmlns:a16="http://schemas.microsoft.com/office/drawing/2014/main" val="135200785"/>
                    </a:ext>
                  </a:extLst>
                </a:gridCol>
                <a:gridCol w="1045621">
                  <a:extLst>
                    <a:ext uri="{9D8B030D-6E8A-4147-A177-3AD203B41FA5}">
                      <a16:colId xmlns:a16="http://schemas.microsoft.com/office/drawing/2014/main" val="604660145"/>
                    </a:ext>
                  </a:extLst>
                </a:gridCol>
              </a:tblGrid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Req.No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Req. Name: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Req. Description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Prio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034054035"/>
                  </a:ext>
                </a:extLst>
              </a:tr>
              <a:tr h="176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a snake head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head and add picture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60387399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snake head move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Make it move in one direction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2907796623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Make snake head controllable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Change the direction with keyboard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266669117"/>
                  </a:ext>
                </a:extLst>
              </a:tr>
              <a:tr h="176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a body to snake head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body and add picture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906483129"/>
                  </a:ext>
                </a:extLst>
              </a:tr>
              <a:tr h="176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the body parts longer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Increase the length of body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2934720359"/>
                  </a:ext>
                </a:extLst>
              </a:tr>
              <a:tr h="176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food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food and add picture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492563265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snake longer when eating food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Increase the length of body when eating food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77662513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food continuously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Make food appear one by one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592240081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Place more apples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more food at the same time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363185248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enemy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enemy and add picture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2390038665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Restart the game when meet enemy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Remove all the body and restart the game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958881265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enemy move randomly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Make enemy move in randomly direction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353095118"/>
                  </a:ext>
                </a:extLst>
              </a:tr>
              <a:tr h="364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Press space to speed up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Make snake move faster when pressing the space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2571613455"/>
                  </a:ext>
                </a:extLst>
              </a:tr>
              <a:tr h="364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Speed up at the cost of the length of body parts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Decrease the length of body when speeding up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272670590"/>
                  </a:ext>
                </a:extLst>
              </a:tr>
              <a:tr h="364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Kill the enemy when the snake is speeding up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Remove the enemy met by the faster snake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618644158"/>
                  </a:ext>
                </a:extLst>
              </a:tr>
              <a:tr h="552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special food that have different effects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(1) speed up for a few seconds without losing body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(2) won’t die in few seconds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203036214"/>
                  </a:ext>
                </a:extLst>
              </a:tr>
              <a:tr h="364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special food disappear after a few seconds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Remove special food when it is not eaten by snake in a few seconds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11369475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Add sounds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the sounds of each action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004402381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Improve the interface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Make the game more good-looking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2hrs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197106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Score board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Count the scores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8hrs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10hrs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690" marR="39690" marT="0" marB="0"/>
                </a:tc>
                <a:extLst>
                  <a:ext uri="{0D108BD9-81ED-4DB2-BD59-A6C34878D82A}">
                    <a16:rowId xmlns:a16="http://schemas.microsoft.com/office/drawing/2014/main" val="38174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99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894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华文新魏</vt:lpstr>
      <vt:lpstr>SimSun</vt:lpstr>
      <vt:lpstr>方正姚体</vt:lpstr>
      <vt:lpstr>Arial</vt:lpstr>
      <vt:lpstr>Calibri</vt:lpstr>
      <vt:lpstr>Times New Roman</vt:lpstr>
      <vt:lpstr>Trebuchet MS</vt:lpstr>
      <vt:lpstr>Wingdings 3</vt:lpstr>
      <vt:lpstr>Facet</vt:lpstr>
      <vt:lpstr>Feeding the Snake</vt:lpstr>
      <vt:lpstr>The original snake game</vt:lpstr>
      <vt:lpstr>The history of snake game</vt:lpstr>
      <vt:lpstr>Introduction</vt:lpstr>
      <vt:lpstr>Original idea : MVC Structure</vt:lpstr>
      <vt:lpstr>Our Snake Game</vt:lpstr>
      <vt:lpstr>UML - Statechart Diagram</vt:lpstr>
      <vt:lpstr>UML - Class Diagram</vt:lpstr>
      <vt:lpstr>Requirements</vt:lpstr>
      <vt:lpstr>Test Result </vt:lpstr>
      <vt:lpstr>Weekly Progress</vt:lpstr>
      <vt:lpstr>Weekly Progress</vt:lpstr>
      <vt:lpstr>Difficulties and challenges</vt:lpstr>
      <vt:lpstr>Teamwork</vt:lpstr>
      <vt:lpstr>What we have learnt</vt:lpstr>
      <vt:lpstr>Priority decisions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Feeding the Snake</dc:title>
  <dc:creator>James Wang</dc:creator>
  <cp:lastModifiedBy>James Wang</cp:lastModifiedBy>
  <cp:revision>27</cp:revision>
  <dcterms:created xsi:type="dcterms:W3CDTF">2017-12-14T12:18:40Z</dcterms:created>
  <dcterms:modified xsi:type="dcterms:W3CDTF">2018-01-10T08:15:01Z</dcterms:modified>
</cp:coreProperties>
</file>