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mes Xu - PokeDe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32" sz="11600"/>
            </a:pPr>
            <a:r>
              <a:t>James Xu - PokeDex</a:t>
            </a:r>
          </a:p>
        </p:txBody>
      </p:sp>
      <p:sp>
        <p:nvSpPr>
          <p:cNvPr id="152" name="T1A3 Terminal Applic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T1A3 Terminal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" descr="Imag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57994" y="612148"/>
            <a:ext cx="13396244" cy="12533764"/>
          </a:xfrm>
          <a:prstGeom prst="rect">
            <a:avLst/>
          </a:prstGeom>
        </p:spPr>
      </p:pic>
      <p:sp>
        <p:nvSpPr>
          <p:cNvPr id="196" name="While true keeps menu system in loop; cycles back to start…"/>
          <p:cNvSpPr txBox="1"/>
          <p:nvPr/>
        </p:nvSpPr>
        <p:spPr>
          <a:xfrm>
            <a:off x="15323843" y="4959590"/>
            <a:ext cx="8330201" cy="267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While true keeps menu system in loop; cycles back to start</a:t>
            </a:r>
          </a:p>
          <a:p>
            <a:pPr marL="228600" indent="-228600" algn="l">
              <a:buSzPct val="100000"/>
              <a:buChar char="•"/>
            </a:pPr>
            <a:r>
              <a:t>Nested option using tty-prompt (select 1, 2 or 3)</a:t>
            </a:r>
          </a:p>
          <a:p>
            <a:pPr marL="228600" indent="-228600" algn="l">
              <a:buSzPct val="100000"/>
              <a:buChar char="•"/>
            </a:pPr>
            <a:r>
              <a:t>Calls upon methods to pull data from api </a:t>
            </a:r>
          </a:p>
          <a:p>
            <a:pPr marL="228600" indent="-228600" algn="l">
              <a:buSzPct val="100000"/>
              <a:buChar char="•"/>
            </a:pPr>
            <a:r>
              <a:t>.colorize to emphasise errors (gem: colorise)</a:t>
            </a:r>
          </a:p>
          <a:p>
            <a:pPr marL="228600" indent="-228600" algn="l">
              <a:buSzPct val="100000"/>
              <a:buChar char="•"/>
            </a:pPr>
            <a:r>
              <a:t>Methods separate api calls depending on data type</a:t>
            </a:r>
          </a:p>
          <a:p>
            <a:pPr marL="228600" indent="-228600" algn="l">
              <a:buSzPct val="100000"/>
              <a:buChar char="•"/>
            </a:pPr>
            <a:r>
              <a:t>\n puts to space command inputs (readability purposes)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 descr="Image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92814" y="1527641"/>
            <a:ext cx="14154411" cy="4173455"/>
          </a:xfrm>
          <a:prstGeom prst="rect">
            <a:avLst/>
          </a:prstGeom>
        </p:spPr>
      </p:pic>
      <p:sp>
        <p:nvSpPr>
          <p:cNvPr id="199" name="Method used to call app title screen"/>
          <p:cNvSpPr txBox="1"/>
          <p:nvPr/>
        </p:nvSpPr>
        <p:spPr>
          <a:xfrm>
            <a:off x="15698778" y="1689371"/>
            <a:ext cx="838648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Method used to call app title screen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038" y="7588076"/>
            <a:ext cx="13005998" cy="5072022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electable menu system; remove all special suffixes - leads to same data point in api (remove duplicates, reduce nil data calls)"/>
          <p:cNvSpPr txBox="1"/>
          <p:nvPr/>
        </p:nvSpPr>
        <p:spPr>
          <a:xfrm>
            <a:off x="14361756" y="9361289"/>
            <a:ext cx="937340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Selectable menu system; remove all special suffixes - leads to same data point in api (remove duplicates, reduce nil data calls)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evelopment Process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Process Review</a:t>
            </a:r>
          </a:p>
        </p:txBody>
      </p:sp>
      <p:sp>
        <p:nvSpPr>
          <p:cNvPr id="204" name="Challenges, favourite parts, ethic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Challenges, favourite parts, ethics?</a:t>
            </a:r>
          </a:p>
        </p:txBody>
      </p:sp>
      <p:sp>
        <p:nvSpPr>
          <p:cNvPr id="205" name="Challen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  <a:p>
            <a:pPr lvl="1"/>
            <a:r>
              <a:t>Utilising APIs</a:t>
            </a:r>
          </a:p>
          <a:p>
            <a:pPr lvl="1"/>
            <a:r>
              <a:t>Underestimating features</a:t>
            </a:r>
          </a:p>
          <a:p>
            <a:pPr lvl="1"/>
            <a:r>
              <a:t>Keeping code DRY</a:t>
            </a:r>
          </a:p>
          <a:p>
            <a:pPr lvl="1"/>
            <a:r>
              <a:t>Troubleshooting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evelopment Process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Process Review</a:t>
            </a:r>
          </a:p>
        </p:txBody>
      </p:sp>
      <p:sp>
        <p:nvSpPr>
          <p:cNvPr id="208" name="Challenges, favourite parts, ethic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Challenges, favourite parts, ethics?</a:t>
            </a:r>
          </a:p>
        </p:txBody>
      </p:sp>
      <p:sp>
        <p:nvSpPr>
          <p:cNvPr id="209" name="Favourite Par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Favourite Parts</a:t>
            </a:r>
          </a:p>
          <a:p>
            <a:pPr lvl="1"/>
            <a:r>
              <a:t>Images (rmagick, paint)</a:t>
            </a:r>
          </a:p>
          <a:p>
            <a:pPr lvl="1"/>
            <a:r>
              <a:t>A (somewhat) operating application!</a:t>
            </a:r>
          </a:p>
          <a:p>
            <a:pPr lvl="1"/>
            <a:r>
              <a:t>Solving issues (self-troubleshooting)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evelopment Process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Process Review</a:t>
            </a:r>
          </a:p>
        </p:txBody>
      </p:sp>
      <p:sp>
        <p:nvSpPr>
          <p:cNvPr id="212" name="Challenges, favourite parts, ethic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Challenges, favourite parts, ethics?</a:t>
            </a:r>
          </a:p>
        </p:txBody>
      </p:sp>
      <p:sp>
        <p:nvSpPr>
          <p:cNvPr id="213" name="Et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Ethics</a:t>
            </a:r>
          </a:p>
          <a:p>
            <a:pPr lvl="1"/>
            <a:r>
              <a:t>Ensuring API is open-source</a:t>
            </a:r>
          </a:p>
          <a:p>
            <a:pPr lvl="1"/>
            <a:r>
              <a:t>Not profiting off copyrighted sources (pokemon)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hat to co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to cover</a:t>
            </a:r>
          </a:p>
        </p:txBody>
      </p:sp>
      <p:sp>
        <p:nvSpPr>
          <p:cNvPr id="155" name="Pokedex Ap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Pokedex App</a:t>
            </a:r>
          </a:p>
        </p:txBody>
      </p:sp>
      <p:sp>
        <p:nvSpPr>
          <p:cNvPr id="156" name="App Features; how is it us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App Features; how is it used?</a:t>
            </a:r>
          </a:p>
          <a:p>
            <a:pPr marL="698500" indent="-698500">
              <a:buSzPct val="123000"/>
              <a:buChar char="•"/>
            </a:pPr>
            <a:r>
              <a:t>App Logic &amp; code</a:t>
            </a:r>
          </a:p>
          <a:p>
            <a:pPr marL="698500" indent="-698500">
              <a:buSzPct val="123000"/>
              <a:buChar char="•"/>
            </a:pPr>
            <a:r>
              <a:t>Development process review</a:t>
            </a:r>
          </a:p>
          <a:p>
            <a:pPr lvl="1" marL="1308100" indent="-698500">
              <a:buSzPct val="123000"/>
              <a:buChar char="•"/>
            </a:pPr>
            <a:r>
              <a:t>Challenges</a:t>
            </a:r>
          </a:p>
          <a:p>
            <a:pPr lvl="1" marL="1308100" indent="-698500">
              <a:buSzPct val="123000"/>
              <a:buChar char="•"/>
            </a:pPr>
            <a:r>
              <a:t>Ethical issues</a:t>
            </a:r>
          </a:p>
          <a:p>
            <a:pPr lvl="1" marL="1308100" indent="-698500">
              <a:buSzPct val="123000"/>
              <a:buChar char="•"/>
            </a:pPr>
            <a:r>
              <a:t>Favourite parts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pp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Features</a:t>
            </a:r>
          </a:p>
        </p:txBody>
      </p:sp>
      <p:sp>
        <p:nvSpPr>
          <p:cNvPr id="159" name="What can it do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can it do?</a:t>
            </a:r>
          </a:p>
        </p:txBody>
      </p:sp>
      <p:sp>
        <p:nvSpPr>
          <p:cNvPr id="160" name="Search specific Pokemon dat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specific Pokemon data</a:t>
            </a:r>
          </a:p>
          <a:p>
            <a:pPr/>
            <a:r>
              <a:t>Select from a list of Pokemon to view their data</a:t>
            </a:r>
          </a:p>
          <a:p>
            <a:pPr/>
            <a:r>
              <a:t>Display Pokemon team data from user input (in progress)</a:t>
            </a:r>
          </a:p>
          <a:p>
            <a:pPr/>
            <a:r>
              <a:t>Save data from user input as JSON file (in progress)</a:t>
            </a:r>
          </a:p>
        </p:txBody>
      </p:sp>
      <p:pic>
        <p:nvPicPr>
          <p:cNvPr id="161" name="Image" descr="Imag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3920116"/>
            <a:ext cx="10922001" cy="58761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964307" y="626318"/>
            <a:ext cx="7470014" cy="12505646"/>
          </a:xfrm>
          <a:prstGeom prst="rect">
            <a:avLst/>
          </a:prstGeom>
        </p:spPr>
      </p:pic>
      <p:pic>
        <p:nvPicPr>
          <p:cNvPr id="164" name="Image" descr="Image"/>
          <p:cNvPicPr>
            <a:picLocks noChangeAspect="1"/>
          </p:cNvPicPr>
          <p:nvPr>
            <p:ph type="pic" idx="2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406207" y="7704135"/>
            <a:ext cx="12560819" cy="4473040"/>
          </a:xfrm>
          <a:prstGeom prst="rect">
            <a:avLst/>
          </a:prstGeom>
        </p:spPr>
      </p:pic>
      <p:sp>
        <p:nvSpPr>
          <p:cNvPr id="165" name="Searching for specific Pokemon by name"/>
          <p:cNvSpPr txBox="1"/>
          <p:nvPr/>
        </p:nvSpPr>
        <p:spPr>
          <a:xfrm>
            <a:off x="10367979" y="2368867"/>
            <a:ext cx="57092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Searching for specific Pokemon by name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06133" y="3194353"/>
            <a:ext cx="12560698" cy="154462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Displays relevant data about that Pokemon, pulls data from JSON files stored on PokeApi online"/>
          <p:cNvSpPr txBox="1"/>
          <p:nvPr/>
        </p:nvSpPr>
        <p:spPr>
          <a:xfrm>
            <a:off x="10088476" y="6851542"/>
            <a:ext cx="131960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Displays relevant data about that Pokemon, pulls data from JSON files stored on PokeApi online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898953" y="8102610"/>
            <a:ext cx="11278547" cy="2506344"/>
          </a:xfrm>
          <a:prstGeom prst="rect">
            <a:avLst/>
          </a:prstGeom>
        </p:spPr>
      </p:pic>
      <p:pic>
        <p:nvPicPr>
          <p:cNvPr id="170" name="Image" descr="Image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362844" y="1265287"/>
            <a:ext cx="8521387" cy="11227502"/>
          </a:xfrm>
          <a:prstGeom prst="rect">
            <a:avLst/>
          </a:prstGeom>
        </p:spPr>
      </p:pic>
      <p:pic>
        <p:nvPicPr>
          <p:cNvPr id="171" name="Image" descr="Image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790339" y="2568338"/>
            <a:ext cx="11387161" cy="2813523"/>
          </a:xfrm>
          <a:prstGeom prst="rect">
            <a:avLst/>
          </a:prstGeom>
        </p:spPr>
      </p:pic>
      <p:sp>
        <p:nvSpPr>
          <p:cNvPr id="172" name="Filtering for specific Pokemon by name"/>
          <p:cNvSpPr txBox="1"/>
          <p:nvPr/>
        </p:nvSpPr>
        <p:spPr>
          <a:xfrm>
            <a:off x="11773176" y="1863298"/>
            <a:ext cx="54266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Filtering for specific Pokemon by name</a:t>
            </a:r>
          </a:p>
        </p:txBody>
      </p:sp>
      <p:sp>
        <p:nvSpPr>
          <p:cNvPr id="173" name="Incorrect search, error message, return to home"/>
          <p:cNvSpPr txBox="1"/>
          <p:nvPr/>
        </p:nvSpPr>
        <p:spPr>
          <a:xfrm>
            <a:off x="11877464" y="7298776"/>
            <a:ext cx="661812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Incorrect search, error message, return to home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 Prog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Progress</a:t>
            </a:r>
          </a:p>
        </p:txBody>
      </p:sp>
      <p:sp>
        <p:nvSpPr>
          <p:cNvPr id="176" name="Soon to com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Soon to come</a:t>
            </a:r>
          </a:p>
        </p:txBody>
      </p:sp>
      <p:sp>
        <p:nvSpPr>
          <p:cNvPr id="177" name="Obtain user inp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Obtain user input</a:t>
            </a:r>
          </a:p>
          <a:p>
            <a:pPr lvl="1"/>
            <a:r>
              <a:t>Save to file, parse through program to pull all Pokemon data at once</a:t>
            </a:r>
          </a:p>
          <a:p>
            <a:pPr/>
          </a:p>
          <a:p>
            <a:pPr/>
            <a:r>
              <a:t>Save pulled data as JSON on local machine</a:t>
            </a:r>
          </a:p>
          <a:p>
            <a:pPr lvl="1"/>
            <a:r>
              <a:t>User may want to use pulled data in own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pp Log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Logic</a:t>
            </a:r>
          </a:p>
        </p:txBody>
      </p:sp>
      <p:sp>
        <p:nvSpPr>
          <p:cNvPr id="180" name="How does it work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does it work?</a:t>
            </a:r>
          </a:p>
        </p:txBody>
      </p:sp>
      <p:sp>
        <p:nvSpPr>
          <p:cNvPr id="181" name="Pokedex clas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Pokedex class</a:t>
            </a:r>
          </a:p>
          <a:p>
            <a:pPr lvl="1"/>
            <a:r>
              <a:t>All pokemon api (application programming interface) calls linked to pokedex class</a:t>
            </a:r>
          </a:p>
          <a:p>
            <a:pPr lvl="1"/>
            <a:r>
              <a:t>Using ruby gem poke-api-v2</a:t>
            </a:r>
          </a:p>
          <a:p>
            <a:pPr lvl="1"/>
            <a:r>
              <a:t>Net/http - gem, allows http requests, connect with api</a:t>
            </a:r>
          </a:p>
        </p:txBody>
      </p:sp>
      <p:pic>
        <p:nvPicPr>
          <p:cNvPr id="182" name="Image" descr="Imag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223802" y="4981164"/>
            <a:ext cx="6858397" cy="375407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 descr="Imag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19006" y="253828"/>
            <a:ext cx="7572135" cy="13208212"/>
          </a:xfrm>
          <a:prstGeom prst="rect">
            <a:avLst/>
          </a:prstGeom>
        </p:spPr>
      </p:pic>
      <p:pic>
        <p:nvPicPr>
          <p:cNvPr id="185" name="Image" descr="Image"/>
          <p:cNvPicPr>
            <a:picLocks noChangeAspect="1"/>
          </p:cNvPicPr>
          <p:nvPr>
            <p:ph type="pic" idx="23"/>
          </p:nvPr>
        </p:nvPicPr>
        <p:blipFill>
          <a:blip r:embed="rId3">
            <a:extLst/>
          </a:blip>
          <a:srcRect l="0" t="0" r="0" b="1364"/>
          <a:stretch>
            <a:fillRect/>
          </a:stretch>
        </p:blipFill>
        <p:spPr>
          <a:xfrm>
            <a:off x="12162575" y="1042166"/>
            <a:ext cx="7932265" cy="5512361"/>
          </a:xfrm>
          <a:prstGeom prst="rect">
            <a:avLst/>
          </a:prstGeom>
        </p:spPr>
      </p:pic>
      <p:sp>
        <p:nvSpPr>
          <p:cNvPr id="186" name="Connect with api, specify what data to pull, push into array, set k-v pairs, format data and print to screen"/>
          <p:cNvSpPr txBox="1"/>
          <p:nvPr/>
        </p:nvSpPr>
        <p:spPr>
          <a:xfrm>
            <a:off x="9263175" y="386557"/>
            <a:ext cx="1433565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Connect with api, specify what data to pull, push into array, set k-v pairs, format data and print to screen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36272" y="7218052"/>
            <a:ext cx="6465263" cy="601269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Converts image into pixels on terminal, parameters set using image.scale, image.rows (gems: paint, rmagick)"/>
          <p:cNvSpPr txBox="1"/>
          <p:nvPr/>
        </p:nvSpPr>
        <p:spPr>
          <a:xfrm>
            <a:off x="8813168" y="6648401"/>
            <a:ext cx="149114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Converts image into pixels on terminal, parameters set using image.scale, image.rows (gems: paint, rmagick)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pp Log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Logic</a:t>
            </a:r>
          </a:p>
        </p:txBody>
      </p:sp>
      <p:sp>
        <p:nvSpPr>
          <p:cNvPr id="191" name="How does it work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does it work?</a:t>
            </a:r>
          </a:p>
        </p:txBody>
      </p:sp>
      <p:sp>
        <p:nvSpPr>
          <p:cNvPr id="192" name="Main.rb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Main.rb</a:t>
            </a:r>
          </a:p>
          <a:p>
            <a:pPr lvl="1"/>
            <a:r>
              <a:t>Utilise methods to pull data when called upon in the menu</a:t>
            </a:r>
          </a:p>
          <a:p>
            <a:pPr lvl="1"/>
            <a:r>
              <a:t>Action done, cycles back to home screen to reselect options</a:t>
            </a:r>
          </a:p>
          <a:p>
            <a:pPr lvl="1"/>
            <a:r>
              <a:t>Nested hashes of k-v pairs to select menu option (gem: tty-prompt)</a:t>
            </a:r>
          </a:p>
        </p:txBody>
      </p:sp>
      <p:pic>
        <p:nvPicPr>
          <p:cNvPr id="193" name="Image" descr="Imag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1999" y="3614163"/>
            <a:ext cx="10922001" cy="648807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