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05"/>
  </p:normalViewPr>
  <p:slideViewPr>
    <p:cSldViewPr snapToGrid="0" snapToObjects="1">
      <p:cViewPr varScale="1">
        <p:scale>
          <a:sx n="93" d="100"/>
          <a:sy n="9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0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25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3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8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0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0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0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1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5C86-6C7A-6749-B1C2-6D8D1511D93C}" type="datetimeFigureOut">
              <a:rPr kumimoji="1" lang="zh-CN" altLang="en-US" smtClean="0"/>
              <a:t>2016/12/14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8BB6-456D-5343-BC3E-7E5AA258D3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1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微服务生态圈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2016-12-04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曲线连接符 69"/>
          <p:cNvCxnSpPr>
            <a:stCxn id="48" idx="1"/>
          </p:cNvCxnSpPr>
          <p:nvPr/>
        </p:nvCxnSpPr>
        <p:spPr>
          <a:xfrm rot="10800000" flipV="1">
            <a:off x="5706319" y="2152489"/>
            <a:ext cx="1106372" cy="2146413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105885" y="3038566"/>
            <a:ext cx="1188000" cy="468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服务网关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05885" y="4327044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05885" y="5463117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公共服务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05885" y="1916348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服务器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05886" y="794130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180111" y="2715490"/>
            <a:ext cx="8316000" cy="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180108" y="3990112"/>
            <a:ext cx="6084000" cy="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0827" y="4165661"/>
            <a:ext cx="1792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Business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Service(s)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面向业务</a:t>
            </a:r>
            <a:r>
              <a:rPr kumimoji="1" lang="en-US" altLang="zh-CN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22339" y="482142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业务范围：业务组合服务、场景服务</a:t>
            </a:r>
          </a:p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功能范围：服务编排、分布式事务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562" y="5308656"/>
            <a:ext cx="158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公共服务</a:t>
            </a: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Public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Service(s)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面向资源</a:t>
            </a:r>
            <a:r>
              <a:rPr kumimoji="1" lang="en-US" altLang="zh-CN" sz="14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25775" y="6082233"/>
            <a:ext cx="6144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业务范围：基础资源服务、公共业务服务</a:t>
            </a:r>
          </a:p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功能范围：缓存服务、消息服务、流水服务、钱包服务、通知服务、订单服务、定时任务服务、告警服务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...</a:t>
            </a:r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80106" y="1565564"/>
            <a:ext cx="83160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19395" y="3685433"/>
            <a:ext cx="3605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分组路由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鉴权、灰度路由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、隔离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降级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、限流、安全、过滤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918174" y="1565554"/>
            <a:ext cx="0" cy="49320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39696" y="5468828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调</a:t>
            </a:r>
          </a:p>
          <a:p>
            <a:r>
              <a:rPr kumimoji="1" lang="zh-CN" altLang="en-US" sz="1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</a:t>
            </a:r>
          </a:p>
          <a:p>
            <a:r>
              <a:rPr kumimoji="1" lang="zh-CN" altLang="en-US" sz="1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幂</a:t>
            </a:r>
          </a:p>
          <a:p>
            <a:r>
              <a:rPr kumimoji="1" lang="zh-CN" altLang="en-US" sz="10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等</a:t>
            </a:r>
            <a:endParaRPr kumimoji="1" lang="zh-CN" altLang="en-US" sz="10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8512939" y="2715489"/>
            <a:ext cx="0" cy="32760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9116293" y="2715489"/>
            <a:ext cx="429487" cy="32094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</a:t>
            </a:r>
          </a:p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务</a:t>
            </a:r>
          </a:p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监</a:t>
            </a:r>
          </a:p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控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治</a:t>
            </a:r>
          </a:p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理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12691" y="3038556"/>
            <a:ext cx="819796" cy="46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管理端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616027" y="3038561"/>
            <a:ext cx="1188000" cy="468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服务网关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112319" y="3038556"/>
            <a:ext cx="1188000" cy="468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服务网关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649362" y="1565565"/>
            <a:ext cx="429487" cy="43593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日志中心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罐形 1"/>
          <p:cNvSpPr/>
          <p:nvPr/>
        </p:nvSpPr>
        <p:spPr>
          <a:xfrm>
            <a:off x="8620986" y="2715489"/>
            <a:ext cx="412438" cy="617582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罐形 27"/>
          <p:cNvSpPr/>
          <p:nvPr/>
        </p:nvSpPr>
        <p:spPr>
          <a:xfrm>
            <a:off x="8620986" y="3990112"/>
            <a:ext cx="412438" cy="617582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罐形 30"/>
          <p:cNvSpPr/>
          <p:nvPr/>
        </p:nvSpPr>
        <p:spPr>
          <a:xfrm>
            <a:off x="8620986" y="5308656"/>
            <a:ext cx="412438" cy="617582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罐形 33"/>
          <p:cNvSpPr/>
          <p:nvPr/>
        </p:nvSpPr>
        <p:spPr>
          <a:xfrm>
            <a:off x="7826134" y="3038555"/>
            <a:ext cx="487436" cy="46800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812691" y="4327044"/>
            <a:ext cx="819796" cy="46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管理端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罐形 35"/>
          <p:cNvSpPr/>
          <p:nvPr/>
        </p:nvSpPr>
        <p:spPr>
          <a:xfrm>
            <a:off x="7826134" y="4327043"/>
            <a:ext cx="487436" cy="46800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812691" y="5463117"/>
            <a:ext cx="819796" cy="46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管理端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罐形 37"/>
          <p:cNvSpPr/>
          <p:nvPr/>
        </p:nvSpPr>
        <p:spPr>
          <a:xfrm>
            <a:off x="7826134" y="5463116"/>
            <a:ext cx="487436" cy="46800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616027" y="4320874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616027" y="5456947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公共服务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112319" y="4331921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112319" y="5467994"/>
            <a:ext cx="1188000" cy="46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公共服务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812691" y="1918490"/>
            <a:ext cx="819796" cy="46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>
                <a:latin typeface="Microsoft YaHei" charset="0"/>
                <a:ea typeface="Microsoft YaHei" charset="0"/>
                <a:cs typeface="Microsoft YaHei" charset="0"/>
              </a:rPr>
              <a:t>管理端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罐形 48"/>
          <p:cNvSpPr/>
          <p:nvPr/>
        </p:nvSpPr>
        <p:spPr>
          <a:xfrm>
            <a:off x="7826134" y="1918489"/>
            <a:ext cx="487436" cy="46800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0822" y="2877181"/>
            <a:ext cx="1793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服务网关</a:t>
            </a: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Service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Gateway(s)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统一接入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>
              <a:solidFill>
                <a:srgbClr val="0070C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0817" y="1727243"/>
            <a:ext cx="1742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渠道服务器</a:t>
            </a: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Channel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Server(s)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内部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服务器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0812" y="674292"/>
            <a:ext cx="1277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终端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设备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Terminal(s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内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外网终端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616027" y="1916348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服务器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112319" y="1916348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服务器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616028" y="794350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112319" y="794350"/>
            <a:ext cx="1188000" cy="468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微信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31587" y="2409978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charset="0"/>
                <a:ea typeface="Microsoft YaHei" charset="0"/>
                <a:cs typeface="Microsoft YaHei" charset="0"/>
              </a:rPr>
              <a:t>外部终端服务器，包括：简单逻辑、图片、文件、</a:t>
            </a:r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etc.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45805" y="3861139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chemeClr val="accent4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各应用自建管理端</a:t>
            </a:r>
            <a:r>
              <a:rPr kumimoji="1" lang="en-US" altLang="zh-CN" sz="1000" dirty="0" smtClean="0">
                <a:solidFill>
                  <a:schemeClr val="accent4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/DB</a:t>
            </a:r>
            <a:endParaRPr kumimoji="1" lang="zh-CN" altLang="en-US" sz="1000" dirty="0" smtClean="0">
              <a:solidFill>
                <a:schemeClr val="accent4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344884" y="1565545"/>
            <a:ext cx="13776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latin typeface="Microsoft YaHei" charset="0"/>
                <a:ea typeface="Microsoft YaHei" charset="0"/>
                <a:cs typeface="Microsoft YaHei" charset="0"/>
              </a:rPr>
              <a:t>技术栈：</a:t>
            </a:r>
          </a:p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RPC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Motan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Netty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Cache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200" b="1" dirty="0" smtClean="0">
                <a:latin typeface="Microsoft YaHei" charset="0"/>
                <a:ea typeface="Microsoft YaHei" charset="0"/>
                <a:cs typeface="Microsoft YaHei" charset="0"/>
              </a:rPr>
              <a:t>资源级服务：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序列服务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缓存服务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告警服务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路由服务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消息服务</a:t>
            </a:r>
          </a:p>
          <a:p>
            <a:pPr marL="171450" indent="-171450">
              <a:buFont typeface="Wingdings" charset="2"/>
              <a:buChar char="Ø"/>
            </a:pP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基础设施：</a:t>
            </a:r>
          </a:p>
          <a:p>
            <a:pPr marL="171450" indent="-171450">
              <a:buFont typeface="Wingdings" charset="2"/>
              <a:buChar char="Ø"/>
            </a:pP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ELK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>
            <a:stCxn id="48" idx="1"/>
            <a:endCxn id="56" idx="3"/>
          </p:cNvCxnSpPr>
          <p:nvPr/>
        </p:nvCxnSpPr>
        <p:spPr>
          <a:xfrm flipH="1" flipV="1">
            <a:off x="6300319" y="2150348"/>
            <a:ext cx="512372" cy="2142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33" idx="1"/>
            <a:endCxn id="25" idx="3"/>
          </p:cNvCxnSpPr>
          <p:nvPr/>
        </p:nvCxnSpPr>
        <p:spPr>
          <a:xfrm flipH="1">
            <a:off x="6300319" y="3272556"/>
            <a:ext cx="512372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35" idx="1"/>
            <a:endCxn id="45" idx="3"/>
          </p:cNvCxnSpPr>
          <p:nvPr/>
        </p:nvCxnSpPr>
        <p:spPr>
          <a:xfrm flipH="1">
            <a:off x="6300319" y="4561044"/>
            <a:ext cx="512372" cy="4877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37" idx="1"/>
            <a:endCxn id="46" idx="3"/>
          </p:cNvCxnSpPr>
          <p:nvPr/>
        </p:nvCxnSpPr>
        <p:spPr>
          <a:xfrm flipH="1">
            <a:off x="6300319" y="5697117"/>
            <a:ext cx="512372" cy="4877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6" idx="2"/>
            <a:endCxn id="25" idx="0"/>
          </p:cNvCxnSpPr>
          <p:nvPr/>
        </p:nvCxnSpPr>
        <p:spPr>
          <a:xfrm>
            <a:off x="5706319" y="2384348"/>
            <a:ext cx="0" cy="65420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5" idx="2"/>
            <a:endCxn id="45" idx="0"/>
          </p:cNvCxnSpPr>
          <p:nvPr/>
        </p:nvCxnSpPr>
        <p:spPr>
          <a:xfrm>
            <a:off x="5706319" y="3506556"/>
            <a:ext cx="0" cy="82536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931582" y="1592548"/>
            <a:ext cx="4152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协议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报文：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HTTP(S)+JSON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硬负载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(F5)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、软负载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en-US" altLang="zh-CN" sz="1000" dirty="0" err="1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Keepalive+LVS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10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931580" y="2728623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协议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报文：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HTTP+JSON</a:t>
            </a:r>
            <a:endParaRPr kumimoji="1" lang="zh-CN" altLang="en-US" sz="10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931575" y="4003245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协议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报文：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TCP+JSON</a:t>
            </a:r>
            <a:endParaRPr kumimoji="1" lang="zh-CN" altLang="en-US" sz="10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931576" y="5194741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协议</a:t>
            </a:r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报文：</a:t>
            </a:r>
            <a:r>
              <a:rPr kumimoji="1" lang="en-US" altLang="zh-CN" sz="100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TCP+JSON</a:t>
            </a:r>
            <a:endParaRPr kumimoji="1" lang="zh-CN" altLang="en-US" sz="10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82886" y="5014627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RPC</a:t>
            </a:r>
            <a:r>
              <a:rPr kumimoji="1" lang="zh-CN" altLang="en-US" sz="1000" dirty="0" smtClean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调度</a:t>
            </a:r>
            <a:endParaRPr kumimoji="1" lang="zh-CN" altLang="en-US" sz="10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5231" y="4710542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smtClean="0">
                <a:solidFill>
                  <a:srgbClr val="C00000"/>
                </a:solidFill>
              </a:rPr>
              <a:t>…</a:t>
            </a:r>
            <a:endParaRPr kumimoji="1" lang="zh-CN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645226" y="3394356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smtClean="0">
                <a:solidFill>
                  <a:srgbClr val="C00000"/>
                </a:solidFill>
              </a:rPr>
              <a:t>…</a:t>
            </a:r>
            <a:endParaRPr kumimoji="1" lang="zh-CN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73" name="罐形 72"/>
          <p:cNvSpPr/>
          <p:nvPr/>
        </p:nvSpPr>
        <p:spPr>
          <a:xfrm>
            <a:off x="8601988" y="1918484"/>
            <a:ext cx="487436" cy="46800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RES</a:t>
            </a:r>
            <a:endParaRPr kumimoji="1" lang="zh-CN" altLang="en-US" sz="1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000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1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Leo_wl</a:t>
            </a:r>
            <a:r>
              <a:rPr kumimoji="1" lang="en-US" altLang="zh-CN" dirty="0"/>
              <a:t>/p/5049722.html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260</Words>
  <Application>Microsoft Macintosh PowerPoint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Microsoft YaHei</vt:lpstr>
      <vt:lpstr>Wingdings</vt:lpstr>
      <vt:lpstr>宋体</vt:lpstr>
      <vt:lpstr>Arial</vt:lpstr>
      <vt:lpstr>Office 主题</vt:lpstr>
      <vt:lpstr>微服务生态圈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微服务生态圈</dc:title>
  <dc:creator>administrator</dc:creator>
  <cp:lastModifiedBy>administrator</cp:lastModifiedBy>
  <cp:revision>123</cp:revision>
  <dcterms:created xsi:type="dcterms:W3CDTF">2016-12-04T15:41:04Z</dcterms:created>
  <dcterms:modified xsi:type="dcterms:W3CDTF">2016-12-14T03:54:47Z</dcterms:modified>
</cp:coreProperties>
</file>