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EC0-F3BA-407D-9180-79D86FCC0F41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2E2-64F7-49A8-96C8-67DDCAFF8F8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78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EC0-F3BA-407D-9180-79D86FCC0F41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2E2-64F7-49A8-96C8-67DDCAFF8F8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167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EC0-F3BA-407D-9180-79D86FCC0F41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2E2-64F7-49A8-96C8-67DDCAFF8F8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52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EC0-F3BA-407D-9180-79D86FCC0F41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2E2-64F7-49A8-96C8-67DDCAFF8F8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949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EC0-F3BA-407D-9180-79D86FCC0F41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2E2-64F7-49A8-96C8-67DDCAFF8F8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242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EC0-F3BA-407D-9180-79D86FCC0F41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2E2-64F7-49A8-96C8-67DDCAFF8F8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568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EC0-F3BA-407D-9180-79D86FCC0F41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2E2-64F7-49A8-96C8-67DDCAFF8F8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656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EC0-F3BA-407D-9180-79D86FCC0F41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2E2-64F7-49A8-96C8-67DDCAFF8F8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277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EC0-F3BA-407D-9180-79D86FCC0F41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2E2-64F7-49A8-96C8-67DDCAFF8F8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534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EC0-F3BA-407D-9180-79D86FCC0F41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2E2-64F7-49A8-96C8-67DDCAFF8F8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287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EC0-F3BA-407D-9180-79D86FCC0F41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2E2-64F7-49A8-96C8-67DDCAFF8F8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780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9EC0-F3BA-407D-9180-79D86FCC0F41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562E2-64F7-49A8-96C8-67DDCAFF8F8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882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343385" y="721651"/>
            <a:ext cx="46649" cy="470380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>
            <a:softEdge rad="6350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15392" y="5425458"/>
            <a:ext cx="7877754" cy="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>
            <a:softEdge rad="6350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553" y="2642710"/>
            <a:ext cx="2721452" cy="86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Personalized</a:t>
            </a: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 smtClean="0">
                <a:latin typeface="Comic Sans MS" panose="030F0702030302020204" pitchFamily="66" charset="0"/>
              </a:rPr>
              <a:t>Recommendation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3360" y="6396335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Value and Deals (V&amp;D)</a:t>
            </a:r>
            <a:endParaRPr lang="fr-CH" sz="2400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Hotwhir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938" y="4440120"/>
            <a:ext cx="23812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edia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218" y="4249620"/>
            <a:ext cx="26670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AK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38" y="2517488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iceline.com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315" y="721651"/>
            <a:ext cx="2476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16200000">
            <a:off x="1956507" y="1071844"/>
            <a:ext cx="158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(More personalized) </a:t>
            </a:r>
            <a:endParaRPr lang="fr-CH" sz="12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780582" y="4401891"/>
            <a:ext cx="196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(Less personalized)</a:t>
            </a:r>
            <a:endParaRPr lang="fr-CH" sz="14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3706" y="5867321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(Least V&amp;D)</a:t>
            </a:r>
            <a:endParaRPr lang="fr-CH" sz="1400" dirty="0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98032" y="586732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(Most V&amp;D)</a:t>
            </a:r>
            <a:endParaRPr lang="fr-CH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Gan</dc:creator>
  <cp:lastModifiedBy>James Gan</cp:lastModifiedBy>
  <cp:revision>2</cp:revision>
  <dcterms:created xsi:type="dcterms:W3CDTF">2014-09-27T23:49:49Z</dcterms:created>
  <dcterms:modified xsi:type="dcterms:W3CDTF">2014-09-27T23:58:49Z</dcterms:modified>
</cp:coreProperties>
</file>