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C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CH"/>
          </a:p>
        </p:txBody>
      </p:sp>
      <p:sp>
        <p:nvSpPr>
          <p:cNvPr id="4" name="Date Placeholder 3"/>
          <p:cNvSpPr>
            <a:spLocks noGrp="1"/>
          </p:cNvSpPr>
          <p:nvPr>
            <p:ph type="dt" sz="half" idx="10"/>
          </p:nvPr>
        </p:nvSpPr>
        <p:spPr/>
        <p:txBody>
          <a:bodyPr/>
          <a:lstStyle/>
          <a:p>
            <a:fld id="{46D79EC0-F3BA-407D-9180-79D86FCC0F41}" type="datetimeFigureOut">
              <a:rPr lang="fr-CH" smtClean="0"/>
              <a:t>27.09.2014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19378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46D79EC0-F3BA-407D-9180-79D86FCC0F41}" type="datetimeFigureOut">
              <a:rPr lang="fr-CH" smtClean="0"/>
              <a:t>27.09.2014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327167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46D79EC0-F3BA-407D-9180-79D86FCC0F41}" type="datetimeFigureOut">
              <a:rPr lang="fr-CH" smtClean="0"/>
              <a:t>27.09.2014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233527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46D79EC0-F3BA-407D-9180-79D86FCC0F41}" type="datetimeFigureOut">
              <a:rPr lang="fr-CH" smtClean="0"/>
              <a:t>27.09.2014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349949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C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D79EC0-F3BA-407D-9180-79D86FCC0F41}" type="datetimeFigureOut">
              <a:rPr lang="fr-CH" smtClean="0"/>
              <a:t>27.09.2014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296242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Date Placeholder 4"/>
          <p:cNvSpPr>
            <a:spLocks noGrp="1"/>
          </p:cNvSpPr>
          <p:nvPr>
            <p:ph type="dt" sz="half" idx="10"/>
          </p:nvPr>
        </p:nvSpPr>
        <p:spPr/>
        <p:txBody>
          <a:bodyPr/>
          <a:lstStyle/>
          <a:p>
            <a:fld id="{46D79EC0-F3BA-407D-9180-79D86FCC0F41}" type="datetimeFigureOut">
              <a:rPr lang="fr-CH" smtClean="0"/>
              <a:t>27.09.2014</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253568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C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Date Placeholder 6"/>
          <p:cNvSpPr>
            <a:spLocks noGrp="1"/>
          </p:cNvSpPr>
          <p:nvPr>
            <p:ph type="dt" sz="half" idx="10"/>
          </p:nvPr>
        </p:nvSpPr>
        <p:spPr/>
        <p:txBody>
          <a:bodyPr/>
          <a:lstStyle/>
          <a:p>
            <a:fld id="{46D79EC0-F3BA-407D-9180-79D86FCC0F41}" type="datetimeFigureOut">
              <a:rPr lang="fr-CH" smtClean="0"/>
              <a:t>27.09.2014</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411656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Date Placeholder 2"/>
          <p:cNvSpPr>
            <a:spLocks noGrp="1"/>
          </p:cNvSpPr>
          <p:nvPr>
            <p:ph type="dt" sz="half" idx="10"/>
          </p:nvPr>
        </p:nvSpPr>
        <p:spPr/>
        <p:txBody>
          <a:bodyPr/>
          <a:lstStyle/>
          <a:p>
            <a:fld id="{46D79EC0-F3BA-407D-9180-79D86FCC0F41}" type="datetimeFigureOut">
              <a:rPr lang="fr-CH" smtClean="0"/>
              <a:t>27.09.2014</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116277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79EC0-F3BA-407D-9180-79D86FCC0F41}" type="datetimeFigureOut">
              <a:rPr lang="fr-CH" smtClean="0"/>
              <a:t>27.09.2014</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55534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C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D79EC0-F3BA-407D-9180-79D86FCC0F41}" type="datetimeFigureOut">
              <a:rPr lang="fr-CH" smtClean="0"/>
              <a:t>27.09.2014</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3102879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C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D79EC0-F3BA-407D-9180-79D86FCC0F41}" type="datetimeFigureOut">
              <a:rPr lang="fr-CH" smtClean="0"/>
              <a:t>27.09.2014</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54780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C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79EC0-F3BA-407D-9180-79D86FCC0F41}" type="datetimeFigureOut">
              <a:rPr lang="fr-CH" smtClean="0"/>
              <a:t>27.09.2014</a:t>
            </a:fld>
            <a:endParaRPr lang="fr-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562E2-64F7-49A8-96C8-67DDCAFF8F82}" type="slidenum">
              <a:rPr lang="fr-CH" smtClean="0"/>
              <a:t>‹#›</a:t>
            </a:fld>
            <a:endParaRPr lang="fr-CH"/>
          </a:p>
        </p:txBody>
      </p:sp>
    </p:spTree>
    <p:extLst>
      <p:ext uri="{BB962C8B-B14F-4D97-AF65-F5344CB8AC3E}">
        <p14:creationId xmlns:p14="http://schemas.microsoft.com/office/powerpoint/2010/main" val="618824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3343385" y="721651"/>
            <a:ext cx="46649" cy="4703806"/>
          </a:xfrm>
          <a:prstGeom prst="straightConnector1">
            <a:avLst/>
          </a:prstGeom>
          <a:ln w="44450">
            <a:solidFill>
              <a:schemeClr val="tx1"/>
            </a:solidFill>
            <a:tailEnd type="triangle"/>
          </a:ln>
          <a:effectLst>
            <a:softEdge rad="635000"/>
          </a:effectLst>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3315392" y="5425458"/>
            <a:ext cx="7877754" cy="1"/>
          </a:xfrm>
          <a:prstGeom prst="straightConnector1">
            <a:avLst/>
          </a:prstGeom>
          <a:ln w="44450">
            <a:solidFill>
              <a:schemeClr val="tx1"/>
            </a:solidFill>
            <a:tailEnd type="triangle"/>
          </a:ln>
          <a:effectLst>
            <a:softEdge rad="635000"/>
          </a:effectLst>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66553" y="2642710"/>
            <a:ext cx="2721452" cy="861687"/>
          </a:xfrm>
          <a:prstGeom prst="rect">
            <a:avLst/>
          </a:prstGeom>
          <a:noFill/>
        </p:spPr>
        <p:txBody>
          <a:bodyPr wrap="square" rtlCol="0">
            <a:spAutoFit/>
          </a:bodyPr>
          <a:lstStyle/>
          <a:p>
            <a:r>
              <a:rPr lang="en-US" sz="2400" dirty="0" smtClean="0">
                <a:latin typeface="Comic Sans MS" panose="030F0702030302020204" pitchFamily="66" charset="0"/>
              </a:rPr>
              <a:t>Personalized</a:t>
            </a:r>
            <a:endParaRPr lang="en-US" sz="2400" dirty="0">
              <a:latin typeface="Comic Sans MS" panose="030F0702030302020204" pitchFamily="66" charset="0"/>
            </a:endParaRPr>
          </a:p>
          <a:p>
            <a:r>
              <a:rPr lang="en-US" sz="2400" dirty="0" smtClean="0">
                <a:latin typeface="Comic Sans MS" panose="030F0702030302020204" pitchFamily="66" charset="0"/>
              </a:rPr>
              <a:t>Recommendation</a:t>
            </a:r>
          </a:p>
        </p:txBody>
      </p:sp>
      <p:sp>
        <p:nvSpPr>
          <p:cNvPr id="13" name="TextBox 12"/>
          <p:cNvSpPr txBox="1"/>
          <p:nvPr/>
        </p:nvSpPr>
        <p:spPr>
          <a:xfrm>
            <a:off x="5573360" y="6396335"/>
            <a:ext cx="3361818" cy="461665"/>
          </a:xfrm>
          <a:prstGeom prst="rect">
            <a:avLst/>
          </a:prstGeom>
          <a:noFill/>
        </p:spPr>
        <p:txBody>
          <a:bodyPr wrap="none" rtlCol="0">
            <a:spAutoFit/>
          </a:bodyPr>
          <a:lstStyle/>
          <a:p>
            <a:r>
              <a:rPr lang="en-US" sz="2400" dirty="0" smtClean="0">
                <a:latin typeface="Comic Sans MS" panose="030F0702030302020204" pitchFamily="66" charset="0"/>
              </a:rPr>
              <a:t>Value and Deals (V&amp;D)</a:t>
            </a:r>
            <a:endParaRPr lang="fr-CH" sz="2400" dirty="0">
              <a:latin typeface="Comic Sans MS" panose="030F0702030302020204" pitchFamily="66" charset="0"/>
            </a:endParaRPr>
          </a:p>
        </p:txBody>
      </p:sp>
      <p:pic>
        <p:nvPicPr>
          <p:cNvPr id="1026" name="Picture 2" descr="Hotwhir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938" y="4440120"/>
            <a:ext cx="238125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pedia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218" y="4249620"/>
            <a:ext cx="2667000" cy="7429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AYAK 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4638" y="2517488"/>
            <a:ext cx="21431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iceline.com logo.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7315" y="721651"/>
            <a:ext cx="2476500" cy="58102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6200000">
            <a:off x="1956507" y="1071844"/>
            <a:ext cx="1585997" cy="461665"/>
          </a:xfrm>
          <a:prstGeom prst="rect">
            <a:avLst/>
          </a:prstGeom>
          <a:noFill/>
        </p:spPr>
        <p:txBody>
          <a:bodyPr wrap="square" rtlCol="0">
            <a:spAutoFit/>
          </a:bodyPr>
          <a:lstStyle/>
          <a:p>
            <a:r>
              <a:rPr lang="en-US" sz="1200" dirty="0" smtClean="0">
                <a:latin typeface="Comic Sans MS" panose="030F0702030302020204" pitchFamily="66" charset="0"/>
              </a:rPr>
              <a:t>(More personalized) </a:t>
            </a:r>
            <a:endParaRPr lang="fr-CH" sz="1200" dirty="0">
              <a:latin typeface="Comic Sans MS" panose="030F0702030302020204" pitchFamily="66" charset="0"/>
            </a:endParaRPr>
          </a:p>
        </p:txBody>
      </p:sp>
      <p:sp>
        <p:nvSpPr>
          <p:cNvPr id="17" name="TextBox 16"/>
          <p:cNvSpPr txBox="1"/>
          <p:nvPr/>
        </p:nvSpPr>
        <p:spPr>
          <a:xfrm rot="16200000">
            <a:off x="1780582" y="4401891"/>
            <a:ext cx="1963055" cy="307777"/>
          </a:xfrm>
          <a:prstGeom prst="rect">
            <a:avLst/>
          </a:prstGeom>
          <a:noFill/>
        </p:spPr>
        <p:txBody>
          <a:bodyPr wrap="square" rtlCol="0">
            <a:spAutoFit/>
          </a:bodyPr>
          <a:lstStyle/>
          <a:p>
            <a:r>
              <a:rPr lang="en-US" sz="1400" dirty="0" smtClean="0">
                <a:latin typeface="Comic Sans MS" panose="030F0702030302020204" pitchFamily="66" charset="0"/>
              </a:rPr>
              <a:t>(Less personalized)</a:t>
            </a:r>
            <a:endParaRPr lang="fr-CH" sz="1400" dirty="0">
              <a:latin typeface="Comic Sans MS" panose="030F0702030302020204" pitchFamily="66" charset="0"/>
            </a:endParaRPr>
          </a:p>
        </p:txBody>
      </p:sp>
      <p:sp>
        <p:nvSpPr>
          <p:cNvPr id="18" name="TextBox 17"/>
          <p:cNvSpPr txBox="1"/>
          <p:nvPr/>
        </p:nvSpPr>
        <p:spPr>
          <a:xfrm>
            <a:off x="3343706" y="5867321"/>
            <a:ext cx="1194558" cy="307777"/>
          </a:xfrm>
          <a:prstGeom prst="rect">
            <a:avLst/>
          </a:prstGeom>
          <a:noFill/>
        </p:spPr>
        <p:txBody>
          <a:bodyPr wrap="none" rtlCol="0">
            <a:spAutoFit/>
          </a:bodyPr>
          <a:lstStyle/>
          <a:p>
            <a:r>
              <a:rPr lang="en-US" sz="1400" dirty="0" smtClean="0">
                <a:latin typeface="Comic Sans MS" panose="030F0702030302020204" pitchFamily="66" charset="0"/>
              </a:rPr>
              <a:t>(Least V&amp;D)</a:t>
            </a:r>
            <a:endParaRPr lang="fr-CH" sz="1400" dirty="0">
              <a:latin typeface="Comic Sans MS" panose="030F0702030302020204" pitchFamily="66" charset="0"/>
            </a:endParaRPr>
          </a:p>
        </p:txBody>
      </p:sp>
      <p:sp>
        <p:nvSpPr>
          <p:cNvPr id="23" name="TextBox 22"/>
          <p:cNvSpPr txBox="1"/>
          <p:nvPr/>
        </p:nvSpPr>
        <p:spPr>
          <a:xfrm>
            <a:off x="10198032" y="5867321"/>
            <a:ext cx="1159292" cy="307777"/>
          </a:xfrm>
          <a:prstGeom prst="rect">
            <a:avLst/>
          </a:prstGeom>
          <a:noFill/>
        </p:spPr>
        <p:txBody>
          <a:bodyPr wrap="none" rtlCol="0">
            <a:spAutoFit/>
          </a:bodyPr>
          <a:lstStyle/>
          <a:p>
            <a:r>
              <a:rPr lang="en-US" sz="1400" dirty="0" smtClean="0">
                <a:latin typeface="Comic Sans MS" panose="030F0702030302020204" pitchFamily="66" charset="0"/>
              </a:rPr>
              <a:t>(Most V&amp;D)</a:t>
            </a:r>
            <a:endParaRPr lang="fr-CH" sz="1400" dirty="0">
              <a:latin typeface="Comic Sans MS" panose="030F0702030302020204" pitchFamily="66" charset="0"/>
            </a:endParaRPr>
          </a:p>
        </p:txBody>
      </p:sp>
    </p:spTree>
    <p:extLst>
      <p:ext uri="{BB962C8B-B14F-4D97-AF65-F5344CB8AC3E}">
        <p14:creationId xmlns:p14="http://schemas.microsoft.com/office/powerpoint/2010/main" val="20427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the rest!</a:t>
            </a:r>
            <a:endParaRPr lang="fr-CH"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People search through various data while planning vacations. A handful of sites provide useful tools. Expedia helps users book flights and hotels. Some sites like Hotwire search out discounted bookings. Kayak is a company that shows users how much money it would cost to travel to various places on the world based on their current location. However, these sites are missing information that helps individuals figure out where to vacation. We created something to skip the back and forth involved with planning a vacation. With “</a:t>
            </a:r>
            <a:r>
              <a:rPr lang="en-US" dirty="0" err="1" smtClean="0"/>
              <a:t>CheapVacays</a:t>
            </a:r>
            <a:r>
              <a:rPr lang="en-US" dirty="0" smtClean="0"/>
              <a:t>”, you can figure out what city works best for you. We gather data which allows the user to filter through cities which are a good deal to visit, while allowing instant access to Priceline ™© offers on hotels and flights, allowing them to figure out where to go, where one’s money goes the furthest, and then find the best deal on booking the trip.</a:t>
            </a:r>
            <a:endParaRPr lang="fr-CH" dirty="0"/>
          </a:p>
        </p:txBody>
      </p:sp>
    </p:spTree>
    <p:extLst>
      <p:ext uri="{BB962C8B-B14F-4D97-AF65-F5344CB8AC3E}">
        <p14:creationId xmlns:p14="http://schemas.microsoft.com/office/powerpoint/2010/main" val="134015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fr-CH" dirty="0"/>
          </a:p>
        </p:txBody>
      </p:sp>
      <p:sp>
        <p:nvSpPr>
          <p:cNvPr id="3" name="Content Placeholder 2"/>
          <p:cNvSpPr>
            <a:spLocks noGrp="1"/>
          </p:cNvSpPr>
          <p:nvPr>
            <p:ph idx="1"/>
          </p:nvPr>
        </p:nvSpPr>
        <p:spPr/>
        <p:txBody>
          <a:bodyPr>
            <a:normAutofit fontScale="92500" lnSpcReduction="10000"/>
          </a:bodyPr>
          <a:lstStyle/>
          <a:p>
            <a:r>
              <a:rPr lang="en-US" dirty="0" smtClean="0"/>
              <a:t>Instant access to economic data, showing you how far your spending money will go!</a:t>
            </a:r>
          </a:p>
          <a:p>
            <a:pPr lvl="1"/>
            <a:r>
              <a:rPr lang="en-US" dirty="0" smtClean="0"/>
              <a:t>Currency value, compared to recent years to show if it’s a good time to travel to a certain area</a:t>
            </a:r>
          </a:p>
          <a:p>
            <a:pPr lvl="1"/>
            <a:r>
              <a:rPr lang="en-US" dirty="0" smtClean="0"/>
              <a:t>Purchasing power</a:t>
            </a:r>
          </a:p>
          <a:p>
            <a:pPr lvl="1"/>
            <a:r>
              <a:rPr lang="en-US" dirty="0" smtClean="0"/>
              <a:t>Recommendations based on what region you want to travel to</a:t>
            </a:r>
          </a:p>
          <a:p>
            <a:r>
              <a:rPr lang="en-US" dirty="0" smtClean="0"/>
              <a:t>Convenient Priceline ™ deals</a:t>
            </a:r>
          </a:p>
          <a:p>
            <a:pPr lvl="1"/>
            <a:r>
              <a:rPr lang="en-US" dirty="0" smtClean="0"/>
              <a:t>Discounted hotel stays</a:t>
            </a:r>
          </a:p>
          <a:p>
            <a:pPr lvl="1"/>
            <a:r>
              <a:rPr lang="en-US" dirty="0" smtClean="0"/>
              <a:t>Cheap flights</a:t>
            </a:r>
          </a:p>
          <a:p>
            <a:pPr lvl="1"/>
            <a:r>
              <a:rPr lang="en-US" dirty="0" smtClean="0"/>
              <a:t>Stress-free booking</a:t>
            </a:r>
          </a:p>
          <a:p>
            <a:pPr lvl="1"/>
            <a:r>
              <a:rPr lang="en-US" dirty="0" smtClean="0"/>
              <a:t>Budgeting features</a:t>
            </a:r>
          </a:p>
          <a:p>
            <a:pPr lvl="1"/>
            <a:r>
              <a:rPr lang="en-US" dirty="0" smtClean="0"/>
              <a:t>Comparisons with regional averages (5 star visualization for this?)</a:t>
            </a:r>
            <a:endParaRPr lang="en-US" dirty="0"/>
          </a:p>
        </p:txBody>
      </p:sp>
    </p:spTree>
    <p:extLst>
      <p:ext uri="{BB962C8B-B14F-4D97-AF65-F5344CB8AC3E}">
        <p14:creationId xmlns:p14="http://schemas.microsoft.com/office/powerpoint/2010/main" val="3015325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goals</a:t>
            </a:r>
            <a:endParaRPr lang="fr-CH" dirty="0"/>
          </a:p>
        </p:txBody>
      </p:sp>
      <p:sp>
        <p:nvSpPr>
          <p:cNvPr id="3" name="Content Placeholder 2"/>
          <p:cNvSpPr>
            <a:spLocks noGrp="1"/>
          </p:cNvSpPr>
          <p:nvPr>
            <p:ph idx="1"/>
          </p:nvPr>
        </p:nvSpPr>
        <p:spPr/>
        <p:txBody>
          <a:bodyPr/>
          <a:lstStyle/>
          <a:p>
            <a:r>
              <a:rPr lang="en-US" dirty="0" smtClean="0"/>
              <a:t>Weighing your budget to provide a more personalized user experience</a:t>
            </a:r>
          </a:p>
          <a:p>
            <a:pPr lvl="1"/>
            <a:r>
              <a:rPr lang="en-US" dirty="0" smtClean="0"/>
              <a:t>Emphasizes best use of spending money</a:t>
            </a:r>
          </a:p>
          <a:p>
            <a:pPr lvl="1"/>
            <a:r>
              <a:rPr lang="en-US" dirty="0" smtClean="0"/>
              <a:t>Weighs in how large a percentage of your budget the flight will take up</a:t>
            </a:r>
          </a:p>
          <a:p>
            <a:r>
              <a:rPr lang="en-US" dirty="0" smtClean="0"/>
              <a:t>Data visualization of value</a:t>
            </a:r>
          </a:p>
          <a:p>
            <a:r>
              <a:rPr lang="en-US" dirty="0" smtClean="0"/>
              <a:t>Blacklist to avoid showing DPRK, </a:t>
            </a:r>
            <a:r>
              <a:rPr lang="en-US" dirty="0" err="1" smtClean="0"/>
              <a:t>etc</a:t>
            </a:r>
            <a:endParaRPr lang="en-US" dirty="0" smtClean="0"/>
          </a:p>
          <a:p>
            <a:r>
              <a:rPr lang="en-US" dirty="0" smtClean="0"/>
              <a:t>Free Cookies!</a:t>
            </a:r>
          </a:p>
          <a:p>
            <a:r>
              <a:rPr lang="en-US" dirty="0" smtClean="0"/>
              <a:t>Places they’ve been, account, recommendations based on trends/</a:t>
            </a:r>
            <a:r>
              <a:rPr lang="en-US" smtClean="0"/>
              <a:t>etc</a:t>
            </a:r>
            <a:endParaRPr lang="en-US" dirty="0" smtClean="0"/>
          </a:p>
          <a:p>
            <a:pPr lvl="1"/>
            <a:endParaRPr lang="en-US" dirty="0"/>
          </a:p>
        </p:txBody>
      </p:sp>
    </p:spTree>
    <p:extLst>
      <p:ext uri="{BB962C8B-B14F-4D97-AF65-F5344CB8AC3E}">
        <p14:creationId xmlns:p14="http://schemas.microsoft.com/office/powerpoint/2010/main" val="2482365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325</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Comic Sans MS</vt:lpstr>
      <vt:lpstr>Office Theme</vt:lpstr>
      <vt:lpstr>PowerPoint Presentation</vt:lpstr>
      <vt:lpstr>Better than the rest!</vt:lpstr>
      <vt:lpstr>Features</vt:lpstr>
      <vt:lpstr>Future goals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Gan</dc:creator>
  <cp:lastModifiedBy>James Gan</cp:lastModifiedBy>
  <cp:revision>7</cp:revision>
  <dcterms:created xsi:type="dcterms:W3CDTF">2014-09-27T23:49:49Z</dcterms:created>
  <dcterms:modified xsi:type="dcterms:W3CDTF">2014-09-28T01:41:49Z</dcterms:modified>
</cp:coreProperties>
</file>