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58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9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8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50D3C6-0279-CFF2-2AE9-8BD0F94C8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" r="2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BA6301-26EB-D034-AB1D-EDE89D646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Actividad 1</a:t>
            </a:r>
            <a:br>
              <a:rPr lang="es-ES" dirty="0"/>
            </a:br>
            <a:br>
              <a:rPr lang="es-ES" dirty="0"/>
            </a:br>
            <a:r>
              <a:rPr lang="es-ES" dirty="0"/>
              <a:t>221C1129 Yul Cardenas Caso</a:t>
            </a:r>
          </a:p>
        </p:txBody>
      </p:sp>
    </p:spTree>
    <p:extLst>
      <p:ext uri="{BB962C8B-B14F-4D97-AF65-F5344CB8AC3E}">
        <p14:creationId xmlns:p14="http://schemas.microsoft.com/office/powerpoint/2010/main" val="18236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5823-B68C-5477-E01F-4BFED0C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381" y="1689700"/>
            <a:ext cx="9810604" cy="621014"/>
          </a:xfrm>
        </p:spPr>
        <p:txBody>
          <a:bodyPr/>
          <a:lstStyle/>
          <a:p>
            <a:r>
              <a:rPr lang="es-ES" dirty="0"/>
              <a:t>Se importa librerías de subprocesos y socket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A0FFF6E-F9B9-93F5-C77B-B6833403B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9" b="84144"/>
          <a:stretch/>
        </p:blipFill>
        <p:spPr>
          <a:xfrm>
            <a:off x="3232587" y="3818236"/>
            <a:ext cx="6122241" cy="4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F943-B43A-F3F0-A875-2D9A599B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11" y="1850338"/>
            <a:ext cx="9810604" cy="633371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Se crea un objeto para el servidor</a:t>
            </a:r>
          </a:p>
          <a:p>
            <a:r>
              <a:rPr lang="es-ES" dirty="0"/>
              <a:t>Se vincula el servidor con el host y el puerto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9372DD5-5925-5D29-C11E-F2030BC0E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11" b="73019"/>
          <a:stretch/>
        </p:blipFill>
        <p:spPr>
          <a:xfrm>
            <a:off x="2664756" y="3092365"/>
            <a:ext cx="624081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2C84D-9264-CE4F-8A5C-CF57FA6C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967003"/>
          </a:xfrm>
        </p:spPr>
        <p:txBody>
          <a:bodyPr/>
          <a:lstStyle/>
          <a:p>
            <a:r>
              <a:rPr lang="es-ES" dirty="0"/>
              <a:t>Se activa el modo de escucha para cualquier servidor</a:t>
            </a:r>
          </a:p>
          <a:p>
            <a:r>
              <a:rPr lang="es-ES" dirty="0"/>
              <a:t>Se crea una lista vacía para clientes y </a:t>
            </a:r>
            <a:r>
              <a:rPr lang="es-ES" dirty="0" err="1"/>
              <a:t>nicknames</a:t>
            </a: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826C1B5-69BF-B708-9D0C-DEE18BBDE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3" b="61320"/>
          <a:stretch/>
        </p:blipFill>
        <p:spPr>
          <a:xfrm>
            <a:off x="3014639" y="3629710"/>
            <a:ext cx="6817473" cy="9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51C06-B533-98F0-6DB3-A5189151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744581"/>
          </a:xfrm>
        </p:spPr>
        <p:txBody>
          <a:bodyPr/>
          <a:lstStyle/>
          <a:p>
            <a:r>
              <a:rPr lang="es-ES" dirty="0"/>
              <a:t>Se crea una función que envía un mensaje desde el servidor a todos los clientes que estén conectados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9F38F4F-8C11-9181-ADA8-B751BA277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0" b="52794"/>
          <a:stretch/>
        </p:blipFill>
        <p:spPr>
          <a:xfrm>
            <a:off x="2055282" y="3429000"/>
            <a:ext cx="8081436" cy="7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3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E4CF2-77C5-79BB-8CC1-4B92A86D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5" y="1232501"/>
            <a:ext cx="9810604" cy="460376"/>
          </a:xfrm>
        </p:spPr>
        <p:txBody>
          <a:bodyPr/>
          <a:lstStyle/>
          <a:p>
            <a:r>
              <a:rPr lang="es-ES" dirty="0"/>
              <a:t>Se crea una función que maneje a los clientes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4ADBFD2-F40C-A130-8E72-E4B459930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7027"/>
          <a:stretch/>
        </p:blipFill>
        <p:spPr>
          <a:xfrm>
            <a:off x="2693364" y="2690683"/>
            <a:ext cx="6522791" cy="21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BBE43-40EC-36F0-E4C0-B2ECFA4E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593" y="1367258"/>
            <a:ext cx="9909564" cy="832245"/>
          </a:xfrm>
        </p:spPr>
        <p:txBody>
          <a:bodyPr>
            <a:normAutofit/>
          </a:bodyPr>
          <a:lstStyle/>
          <a:p>
            <a:r>
              <a:rPr lang="es-ES" dirty="0"/>
              <a:t>Se crea la función principal para recibir las conexiones de los clientes</a:t>
            </a:r>
          </a:p>
          <a:p>
            <a:r>
              <a:rPr lang="es-ES" dirty="0"/>
              <a:t>Se envía un mensaje desde el servidor a los clientes</a:t>
            </a:r>
          </a:p>
        </p:txBody>
      </p:sp>
      <p:pic>
        <p:nvPicPr>
          <p:cNvPr id="7" name="Imagen 6" descr="Texto, Chat o mensaje de texto&#10;&#10;Descripción generada automáticamente">
            <a:extLst>
              <a:ext uri="{FF2B5EF4-FFF2-40B4-BE49-F238E27FC236}">
                <a16:creationId xmlns:a16="http://schemas.microsoft.com/office/drawing/2014/main" id="{6FED19BA-BC0D-1C3D-5FAC-E65FFE6DA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9" b="15348"/>
          <a:stretch/>
        </p:blipFill>
        <p:spPr>
          <a:xfrm>
            <a:off x="2781643" y="2953265"/>
            <a:ext cx="6115222" cy="25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9290D-60DB-5564-024A-DF01C9A6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1976F72-EB86-161A-DA22-AA3B1CFA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5" y="761999"/>
            <a:ext cx="48977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5823-B68C-5477-E01F-4BFED0C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592" y="1924479"/>
            <a:ext cx="9810604" cy="621014"/>
          </a:xfrm>
        </p:spPr>
        <p:txBody>
          <a:bodyPr/>
          <a:lstStyle/>
          <a:p>
            <a:r>
              <a:rPr lang="es-ES" dirty="0"/>
              <a:t>Se importa librerías de subprocesos y socket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A0FFF6E-F9B9-93F5-C77B-B6833403B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9" b="84144"/>
          <a:stretch/>
        </p:blipFill>
        <p:spPr>
          <a:xfrm>
            <a:off x="2775387" y="3620529"/>
            <a:ext cx="6122241" cy="4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EB305-6C7A-3FEE-21B0-7383A93D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893" y="1393139"/>
            <a:ext cx="9810604" cy="1374776"/>
          </a:xfrm>
        </p:spPr>
        <p:txBody>
          <a:bodyPr/>
          <a:lstStyle/>
          <a:p>
            <a:r>
              <a:rPr lang="es-ES" dirty="0"/>
              <a:t>Se obtiene un </a:t>
            </a:r>
            <a:r>
              <a:rPr lang="es-ES" dirty="0" err="1"/>
              <a:t>nickname</a:t>
            </a:r>
            <a:r>
              <a:rPr lang="es-ES" dirty="0"/>
              <a:t> en forma de entrada, mediante un input</a:t>
            </a:r>
          </a:p>
          <a:p>
            <a:r>
              <a:rPr lang="es-ES" dirty="0"/>
              <a:t>Se crea un objeto de cliente</a:t>
            </a:r>
          </a:p>
          <a:p>
            <a:r>
              <a:rPr lang="es-ES" dirty="0"/>
              <a:t>Se vincula un cliente a un host y un puerto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639429A-6499-7FCA-5820-A0E7F04A7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6" b="67748"/>
          <a:stretch/>
        </p:blipFill>
        <p:spPr>
          <a:xfrm>
            <a:off x="2797075" y="3429000"/>
            <a:ext cx="6122241" cy="11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CAF31-5E2F-74DC-28B7-34C71E80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633371"/>
          </a:xfrm>
        </p:spPr>
        <p:txBody>
          <a:bodyPr/>
          <a:lstStyle/>
          <a:p>
            <a:r>
              <a:rPr lang="es-ES" dirty="0"/>
              <a:t>Se crea una función para recibir mensajes de otros clientes a través del servidor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1EF156B-5A09-4536-A95D-BB4ACC647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56" b="33874"/>
          <a:stretch/>
        </p:blipFill>
        <p:spPr>
          <a:xfrm>
            <a:off x="2948382" y="2863590"/>
            <a:ext cx="6122241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D3D5C-19EA-4E2D-CB6B-ADBFFA5A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460376"/>
          </a:xfrm>
        </p:spPr>
        <p:txBody>
          <a:bodyPr/>
          <a:lstStyle/>
          <a:p>
            <a:r>
              <a:rPr lang="es-ES" dirty="0"/>
              <a:t>Se crea una función para enviar mensajes de otros clientes a través del servidor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2AC9F94-A7AA-6A9A-D108-5941B5B23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09" b="19639"/>
          <a:stretch/>
        </p:blipFill>
        <p:spPr>
          <a:xfrm>
            <a:off x="2812457" y="3388754"/>
            <a:ext cx="6122241" cy="7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68E68-9492-D415-6726-9B3644B3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448019"/>
          </a:xfrm>
        </p:spPr>
        <p:txBody>
          <a:bodyPr/>
          <a:lstStyle/>
          <a:p>
            <a:r>
              <a:rPr lang="es-ES" dirty="0"/>
              <a:t>Se crea el subproceso para que el cliente reciba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9AF3648-4323-B9EA-E2F2-C792A166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83" b="10584"/>
          <a:stretch/>
        </p:blipFill>
        <p:spPr>
          <a:xfrm>
            <a:off x="2738317" y="3204990"/>
            <a:ext cx="6122241" cy="4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56239-F339-3244-4AA6-C6A6CA5F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534517"/>
          </a:xfrm>
        </p:spPr>
        <p:txBody>
          <a:bodyPr/>
          <a:lstStyle/>
          <a:p>
            <a:r>
              <a:rPr lang="es-ES" dirty="0"/>
              <a:t>Se crea el subproceso para que el cliente envíe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B35BB50-48A1-C881-D0B3-1D1EFED07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06"/>
          <a:stretch/>
        </p:blipFill>
        <p:spPr>
          <a:xfrm>
            <a:off x="2895060" y="3283720"/>
            <a:ext cx="6122241" cy="5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9BCD-0EF5-2DBF-E3EB-990982B2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E657E7C-96F1-A310-6B15-3C4F74C6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45" y="609601"/>
            <a:ext cx="4236628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361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182</Words>
  <Application>Microsoft Macintosh PowerPoint</Application>
  <PresentationFormat>Panorámica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Bembo</vt:lpstr>
      <vt:lpstr>ArchiveVTI</vt:lpstr>
      <vt:lpstr>Actividad 1  221C1129 Yul Cardenas Caso</vt:lpstr>
      <vt:lpstr>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u201618359 (Cardenas Caso, Yul Brynner)</dc:creator>
  <cp:keywords/>
  <dc:description/>
  <cp:lastModifiedBy>u201618359 (Cardenas Caso, Yul Brynner)</cp:lastModifiedBy>
  <cp:revision>1</cp:revision>
  <dcterms:created xsi:type="dcterms:W3CDTF">2022-11-28T13:14:51Z</dcterms:created>
  <dcterms:modified xsi:type="dcterms:W3CDTF">2022-11-28T17:10:46Z</dcterms:modified>
  <cp:category/>
</cp:coreProperties>
</file>