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Genetic</a:t>
            </a:r>
            <a:r>
              <a:rPr lang="en-US" altLang="zh-CN" baseline="0" dirty="0" smtClean="0"/>
              <a:t> Draw</a:t>
            </a:r>
            <a:endParaRPr lang="mr-IN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Y-值 1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工作表1!$A$2:$A$2001</c:f>
              <c:numCache>
                <c:formatCode>General</c:formatCode>
                <c:ptCount val="20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  <c:pt idx="351">
                  <c:v>351.0</c:v>
                </c:pt>
                <c:pt idx="352">
                  <c:v>352.0</c:v>
                </c:pt>
                <c:pt idx="353">
                  <c:v>353.0</c:v>
                </c:pt>
                <c:pt idx="354">
                  <c:v>354.0</c:v>
                </c:pt>
                <c:pt idx="355">
                  <c:v>355.0</c:v>
                </c:pt>
                <c:pt idx="356">
                  <c:v>356.0</c:v>
                </c:pt>
                <c:pt idx="357">
                  <c:v>357.0</c:v>
                </c:pt>
                <c:pt idx="358">
                  <c:v>358.0</c:v>
                </c:pt>
                <c:pt idx="359">
                  <c:v>359.0</c:v>
                </c:pt>
                <c:pt idx="360">
                  <c:v>360.0</c:v>
                </c:pt>
                <c:pt idx="361">
                  <c:v>361.0</c:v>
                </c:pt>
                <c:pt idx="362">
                  <c:v>362.0</c:v>
                </c:pt>
                <c:pt idx="363">
                  <c:v>363.0</c:v>
                </c:pt>
                <c:pt idx="364">
                  <c:v>364.0</c:v>
                </c:pt>
                <c:pt idx="365">
                  <c:v>365.0</c:v>
                </c:pt>
                <c:pt idx="366">
                  <c:v>366.0</c:v>
                </c:pt>
                <c:pt idx="367">
                  <c:v>367.0</c:v>
                </c:pt>
                <c:pt idx="368">
                  <c:v>368.0</c:v>
                </c:pt>
                <c:pt idx="369">
                  <c:v>369.0</c:v>
                </c:pt>
                <c:pt idx="370">
                  <c:v>370.0</c:v>
                </c:pt>
                <c:pt idx="371">
                  <c:v>371.0</c:v>
                </c:pt>
                <c:pt idx="372">
                  <c:v>372.0</c:v>
                </c:pt>
                <c:pt idx="373">
                  <c:v>373.0</c:v>
                </c:pt>
                <c:pt idx="374">
                  <c:v>374.0</c:v>
                </c:pt>
                <c:pt idx="375">
                  <c:v>375.0</c:v>
                </c:pt>
                <c:pt idx="376">
                  <c:v>376.0</c:v>
                </c:pt>
                <c:pt idx="377">
                  <c:v>377.0</c:v>
                </c:pt>
                <c:pt idx="378">
                  <c:v>378.0</c:v>
                </c:pt>
                <c:pt idx="379">
                  <c:v>379.0</c:v>
                </c:pt>
                <c:pt idx="380">
                  <c:v>380.0</c:v>
                </c:pt>
                <c:pt idx="381">
                  <c:v>381.0</c:v>
                </c:pt>
                <c:pt idx="382">
                  <c:v>382.0</c:v>
                </c:pt>
                <c:pt idx="383">
                  <c:v>383.0</c:v>
                </c:pt>
                <c:pt idx="384">
                  <c:v>384.0</c:v>
                </c:pt>
                <c:pt idx="385">
                  <c:v>385.0</c:v>
                </c:pt>
                <c:pt idx="386">
                  <c:v>386.0</c:v>
                </c:pt>
                <c:pt idx="387">
                  <c:v>387.0</c:v>
                </c:pt>
                <c:pt idx="388">
                  <c:v>388.0</c:v>
                </c:pt>
                <c:pt idx="389">
                  <c:v>389.0</c:v>
                </c:pt>
                <c:pt idx="390">
                  <c:v>390.0</c:v>
                </c:pt>
                <c:pt idx="391">
                  <c:v>391.0</c:v>
                </c:pt>
                <c:pt idx="392">
                  <c:v>392.0</c:v>
                </c:pt>
                <c:pt idx="393">
                  <c:v>393.0</c:v>
                </c:pt>
                <c:pt idx="394">
                  <c:v>394.0</c:v>
                </c:pt>
                <c:pt idx="395">
                  <c:v>395.0</c:v>
                </c:pt>
                <c:pt idx="396">
                  <c:v>396.0</c:v>
                </c:pt>
                <c:pt idx="397">
                  <c:v>397.0</c:v>
                </c:pt>
                <c:pt idx="398">
                  <c:v>398.0</c:v>
                </c:pt>
                <c:pt idx="399">
                  <c:v>399.0</c:v>
                </c:pt>
                <c:pt idx="400">
                  <c:v>400.0</c:v>
                </c:pt>
                <c:pt idx="401">
                  <c:v>401.0</c:v>
                </c:pt>
                <c:pt idx="402">
                  <c:v>402.0</c:v>
                </c:pt>
                <c:pt idx="403">
                  <c:v>403.0</c:v>
                </c:pt>
                <c:pt idx="404">
                  <c:v>404.0</c:v>
                </c:pt>
                <c:pt idx="405">
                  <c:v>405.0</c:v>
                </c:pt>
                <c:pt idx="406">
                  <c:v>406.0</c:v>
                </c:pt>
                <c:pt idx="407">
                  <c:v>407.0</c:v>
                </c:pt>
                <c:pt idx="408">
                  <c:v>408.0</c:v>
                </c:pt>
                <c:pt idx="409">
                  <c:v>409.0</c:v>
                </c:pt>
                <c:pt idx="410">
                  <c:v>410.0</c:v>
                </c:pt>
                <c:pt idx="411">
                  <c:v>411.0</c:v>
                </c:pt>
                <c:pt idx="412">
                  <c:v>412.0</c:v>
                </c:pt>
                <c:pt idx="413">
                  <c:v>413.0</c:v>
                </c:pt>
                <c:pt idx="414">
                  <c:v>414.0</c:v>
                </c:pt>
                <c:pt idx="415">
                  <c:v>415.0</c:v>
                </c:pt>
                <c:pt idx="416">
                  <c:v>416.0</c:v>
                </c:pt>
                <c:pt idx="417">
                  <c:v>417.0</c:v>
                </c:pt>
                <c:pt idx="418">
                  <c:v>418.0</c:v>
                </c:pt>
                <c:pt idx="419">
                  <c:v>419.0</c:v>
                </c:pt>
                <c:pt idx="420">
                  <c:v>420.0</c:v>
                </c:pt>
                <c:pt idx="421">
                  <c:v>421.0</c:v>
                </c:pt>
                <c:pt idx="422">
                  <c:v>422.0</c:v>
                </c:pt>
                <c:pt idx="423">
                  <c:v>423.0</c:v>
                </c:pt>
                <c:pt idx="424">
                  <c:v>424.0</c:v>
                </c:pt>
                <c:pt idx="425">
                  <c:v>425.0</c:v>
                </c:pt>
                <c:pt idx="426">
                  <c:v>426.0</c:v>
                </c:pt>
                <c:pt idx="427">
                  <c:v>427.0</c:v>
                </c:pt>
                <c:pt idx="428">
                  <c:v>428.0</c:v>
                </c:pt>
                <c:pt idx="429">
                  <c:v>429.0</c:v>
                </c:pt>
                <c:pt idx="430">
                  <c:v>430.0</c:v>
                </c:pt>
                <c:pt idx="431">
                  <c:v>431.0</c:v>
                </c:pt>
                <c:pt idx="432">
                  <c:v>432.0</c:v>
                </c:pt>
                <c:pt idx="433">
                  <c:v>433.0</c:v>
                </c:pt>
                <c:pt idx="434">
                  <c:v>434.0</c:v>
                </c:pt>
                <c:pt idx="435">
                  <c:v>435.0</c:v>
                </c:pt>
                <c:pt idx="436">
                  <c:v>436.0</c:v>
                </c:pt>
                <c:pt idx="437">
                  <c:v>437.0</c:v>
                </c:pt>
                <c:pt idx="438">
                  <c:v>438.0</c:v>
                </c:pt>
                <c:pt idx="439">
                  <c:v>439.0</c:v>
                </c:pt>
                <c:pt idx="440">
                  <c:v>440.0</c:v>
                </c:pt>
                <c:pt idx="441">
                  <c:v>441.0</c:v>
                </c:pt>
                <c:pt idx="442">
                  <c:v>442.0</c:v>
                </c:pt>
                <c:pt idx="443">
                  <c:v>443.0</c:v>
                </c:pt>
                <c:pt idx="444">
                  <c:v>444.0</c:v>
                </c:pt>
                <c:pt idx="445">
                  <c:v>445.0</c:v>
                </c:pt>
                <c:pt idx="446">
                  <c:v>446.0</c:v>
                </c:pt>
                <c:pt idx="447">
                  <c:v>447.0</c:v>
                </c:pt>
                <c:pt idx="448">
                  <c:v>448.0</c:v>
                </c:pt>
                <c:pt idx="449">
                  <c:v>449.0</c:v>
                </c:pt>
                <c:pt idx="450">
                  <c:v>450.0</c:v>
                </c:pt>
                <c:pt idx="451">
                  <c:v>451.0</c:v>
                </c:pt>
                <c:pt idx="452">
                  <c:v>452.0</c:v>
                </c:pt>
                <c:pt idx="453">
                  <c:v>453.0</c:v>
                </c:pt>
                <c:pt idx="454">
                  <c:v>454.0</c:v>
                </c:pt>
                <c:pt idx="455">
                  <c:v>455.0</c:v>
                </c:pt>
                <c:pt idx="456">
                  <c:v>456.0</c:v>
                </c:pt>
                <c:pt idx="457">
                  <c:v>457.0</c:v>
                </c:pt>
                <c:pt idx="458">
                  <c:v>458.0</c:v>
                </c:pt>
                <c:pt idx="459">
                  <c:v>459.0</c:v>
                </c:pt>
                <c:pt idx="460">
                  <c:v>460.0</c:v>
                </c:pt>
                <c:pt idx="461">
                  <c:v>461.0</c:v>
                </c:pt>
                <c:pt idx="462">
                  <c:v>462.0</c:v>
                </c:pt>
                <c:pt idx="463">
                  <c:v>463.0</c:v>
                </c:pt>
                <c:pt idx="464">
                  <c:v>464.0</c:v>
                </c:pt>
                <c:pt idx="465">
                  <c:v>465.0</c:v>
                </c:pt>
                <c:pt idx="466">
                  <c:v>466.0</c:v>
                </c:pt>
                <c:pt idx="467">
                  <c:v>467.0</c:v>
                </c:pt>
                <c:pt idx="468">
                  <c:v>468.0</c:v>
                </c:pt>
                <c:pt idx="469">
                  <c:v>469.0</c:v>
                </c:pt>
                <c:pt idx="470">
                  <c:v>470.0</c:v>
                </c:pt>
                <c:pt idx="471">
                  <c:v>471.0</c:v>
                </c:pt>
                <c:pt idx="472">
                  <c:v>472.0</c:v>
                </c:pt>
                <c:pt idx="473">
                  <c:v>473.0</c:v>
                </c:pt>
                <c:pt idx="474">
                  <c:v>474.0</c:v>
                </c:pt>
                <c:pt idx="475">
                  <c:v>475.0</c:v>
                </c:pt>
                <c:pt idx="476">
                  <c:v>476.0</c:v>
                </c:pt>
                <c:pt idx="477">
                  <c:v>477.0</c:v>
                </c:pt>
                <c:pt idx="478">
                  <c:v>478.0</c:v>
                </c:pt>
                <c:pt idx="479">
                  <c:v>479.0</c:v>
                </c:pt>
                <c:pt idx="480">
                  <c:v>480.0</c:v>
                </c:pt>
                <c:pt idx="481">
                  <c:v>481.0</c:v>
                </c:pt>
                <c:pt idx="482">
                  <c:v>482.0</c:v>
                </c:pt>
                <c:pt idx="483">
                  <c:v>483.0</c:v>
                </c:pt>
                <c:pt idx="484">
                  <c:v>484.0</c:v>
                </c:pt>
                <c:pt idx="485">
                  <c:v>485.0</c:v>
                </c:pt>
                <c:pt idx="486">
                  <c:v>486.0</c:v>
                </c:pt>
                <c:pt idx="487">
                  <c:v>487.0</c:v>
                </c:pt>
                <c:pt idx="488">
                  <c:v>488.0</c:v>
                </c:pt>
                <c:pt idx="489">
                  <c:v>489.0</c:v>
                </c:pt>
                <c:pt idx="490">
                  <c:v>490.0</c:v>
                </c:pt>
                <c:pt idx="491">
                  <c:v>491.0</c:v>
                </c:pt>
                <c:pt idx="492">
                  <c:v>492.0</c:v>
                </c:pt>
                <c:pt idx="493">
                  <c:v>493.0</c:v>
                </c:pt>
                <c:pt idx="494">
                  <c:v>494.0</c:v>
                </c:pt>
                <c:pt idx="495">
                  <c:v>495.0</c:v>
                </c:pt>
                <c:pt idx="496">
                  <c:v>496.0</c:v>
                </c:pt>
                <c:pt idx="497">
                  <c:v>497.0</c:v>
                </c:pt>
                <c:pt idx="498">
                  <c:v>498.0</c:v>
                </c:pt>
                <c:pt idx="499">
                  <c:v>499.0</c:v>
                </c:pt>
                <c:pt idx="500">
                  <c:v>500.0</c:v>
                </c:pt>
                <c:pt idx="501">
                  <c:v>501.0</c:v>
                </c:pt>
                <c:pt idx="502">
                  <c:v>502.0</c:v>
                </c:pt>
                <c:pt idx="503">
                  <c:v>503.0</c:v>
                </c:pt>
                <c:pt idx="504">
                  <c:v>504.0</c:v>
                </c:pt>
                <c:pt idx="505">
                  <c:v>505.0</c:v>
                </c:pt>
                <c:pt idx="506">
                  <c:v>506.0</c:v>
                </c:pt>
                <c:pt idx="507">
                  <c:v>507.0</c:v>
                </c:pt>
                <c:pt idx="508">
                  <c:v>508.0</c:v>
                </c:pt>
                <c:pt idx="509">
                  <c:v>509.0</c:v>
                </c:pt>
                <c:pt idx="510">
                  <c:v>510.0</c:v>
                </c:pt>
                <c:pt idx="511">
                  <c:v>511.0</c:v>
                </c:pt>
                <c:pt idx="512">
                  <c:v>512.0</c:v>
                </c:pt>
                <c:pt idx="513">
                  <c:v>513.0</c:v>
                </c:pt>
                <c:pt idx="514">
                  <c:v>514.0</c:v>
                </c:pt>
                <c:pt idx="515">
                  <c:v>515.0</c:v>
                </c:pt>
                <c:pt idx="516">
                  <c:v>516.0</c:v>
                </c:pt>
                <c:pt idx="517">
                  <c:v>517.0</c:v>
                </c:pt>
                <c:pt idx="518">
                  <c:v>518.0</c:v>
                </c:pt>
                <c:pt idx="519">
                  <c:v>519.0</c:v>
                </c:pt>
                <c:pt idx="520">
                  <c:v>520.0</c:v>
                </c:pt>
                <c:pt idx="521">
                  <c:v>521.0</c:v>
                </c:pt>
                <c:pt idx="522">
                  <c:v>522.0</c:v>
                </c:pt>
                <c:pt idx="523">
                  <c:v>523.0</c:v>
                </c:pt>
                <c:pt idx="524">
                  <c:v>524.0</c:v>
                </c:pt>
                <c:pt idx="525">
                  <c:v>525.0</c:v>
                </c:pt>
                <c:pt idx="526">
                  <c:v>526.0</c:v>
                </c:pt>
                <c:pt idx="527">
                  <c:v>527.0</c:v>
                </c:pt>
                <c:pt idx="528">
                  <c:v>528.0</c:v>
                </c:pt>
                <c:pt idx="529">
                  <c:v>529.0</c:v>
                </c:pt>
                <c:pt idx="530">
                  <c:v>530.0</c:v>
                </c:pt>
                <c:pt idx="531">
                  <c:v>531.0</c:v>
                </c:pt>
                <c:pt idx="532">
                  <c:v>532.0</c:v>
                </c:pt>
                <c:pt idx="533">
                  <c:v>533.0</c:v>
                </c:pt>
                <c:pt idx="534">
                  <c:v>534.0</c:v>
                </c:pt>
                <c:pt idx="535">
                  <c:v>535.0</c:v>
                </c:pt>
                <c:pt idx="536">
                  <c:v>536.0</c:v>
                </c:pt>
                <c:pt idx="537">
                  <c:v>537.0</c:v>
                </c:pt>
                <c:pt idx="538">
                  <c:v>538.0</c:v>
                </c:pt>
                <c:pt idx="539">
                  <c:v>539.0</c:v>
                </c:pt>
                <c:pt idx="540">
                  <c:v>540.0</c:v>
                </c:pt>
                <c:pt idx="541">
                  <c:v>541.0</c:v>
                </c:pt>
                <c:pt idx="542">
                  <c:v>542.0</c:v>
                </c:pt>
                <c:pt idx="543">
                  <c:v>543.0</c:v>
                </c:pt>
                <c:pt idx="544">
                  <c:v>544.0</c:v>
                </c:pt>
                <c:pt idx="545">
                  <c:v>545.0</c:v>
                </c:pt>
                <c:pt idx="546">
                  <c:v>546.0</c:v>
                </c:pt>
                <c:pt idx="547">
                  <c:v>547.0</c:v>
                </c:pt>
                <c:pt idx="548">
                  <c:v>548.0</c:v>
                </c:pt>
                <c:pt idx="549">
                  <c:v>549.0</c:v>
                </c:pt>
                <c:pt idx="550">
                  <c:v>550.0</c:v>
                </c:pt>
                <c:pt idx="551">
                  <c:v>551.0</c:v>
                </c:pt>
                <c:pt idx="552">
                  <c:v>552.0</c:v>
                </c:pt>
                <c:pt idx="553">
                  <c:v>553.0</c:v>
                </c:pt>
                <c:pt idx="554">
                  <c:v>554.0</c:v>
                </c:pt>
                <c:pt idx="555">
                  <c:v>555.0</c:v>
                </c:pt>
                <c:pt idx="556">
                  <c:v>556.0</c:v>
                </c:pt>
                <c:pt idx="557">
                  <c:v>557.0</c:v>
                </c:pt>
                <c:pt idx="558">
                  <c:v>558.0</c:v>
                </c:pt>
                <c:pt idx="559">
                  <c:v>559.0</c:v>
                </c:pt>
                <c:pt idx="560">
                  <c:v>560.0</c:v>
                </c:pt>
                <c:pt idx="561">
                  <c:v>561.0</c:v>
                </c:pt>
                <c:pt idx="562">
                  <c:v>562.0</c:v>
                </c:pt>
                <c:pt idx="563">
                  <c:v>563.0</c:v>
                </c:pt>
                <c:pt idx="564">
                  <c:v>564.0</c:v>
                </c:pt>
                <c:pt idx="565">
                  <c:v>565.0</c:v>
                </c:pt>
                <c:pt idx="566">
                  <c:v>566.0</c:v>
                </c:pt>
                <c:pt idx="567">
                  <c:v>567.0</c:v>
                </c:pt>
                <c:pt idx="568">
                  <c:v>568.0</c:v>
                </c:pt>
                <c:pt idx="569">
                  <c:v>569.0</c:v>
                </c:pt>
                <c:pt idx="570">
                  <c:v>570.0</c:v>
                </c:pt>
                <c:pt idx="571">
                  <c:v>571.0</c:v>
                </c:pt>
                <c:pt idx="572">
                  <c:v>572.0</c:v>
                </c:pt>
                <c:pt idx="573">
                  <c:v>573.0</c:v>
                </c:pt>
                <c:pt idx="574">
                  <c:v>574.0</c:v>
                </c:pt>
                <c:pt idx="575">
                  <c:v>575.0</c:v>
                </c:pt>
                <c:pt idx="576">
                  <c:v>576.0</c:v>
                </c:pt>
                <c:pt idx="577">
                  <c:v>577.0</c:v>
                </c:pt>
                <c:pt idx="578">
                  <c:v>578.0</c:v>
                </c:pt>
                <c:pt idx="579">
                  <c:v>579.0</c:v>
                </c:pt>
                <c:pt idx="580">
                  <c:v>580.0</c:v>
                </c:pt>
                <c:pt idx="581">
                  <c:v>581.0</c:v>
                </c:pt>
                <c:pt idx="582">
                  <c:v>582.0</c:v>
                </c:pt>
                <c:pt idx="583">
                  <c:v>583.0</c:v>
                </c:pt>
                <c:pt idx="584">
                  <c:v>584.0</c:v>
                </c:pt>
                <c:pt idx="585">
                  <c:v>585.0</c:v>
                </c:pt>
                <c:pt idx="586">
                  <c:v>586.0</c:v>
                </c:pt>
                <c:pt idx="587">
                  <c:v>587.0</c:v>
                </c:pt>
                <c:pt idx="588">
                  <c:v>588.0</c:v>
                </c:pt>
                <c:pt idx="589">
                  <c:v>589.0</c:v>
                </c:pt>
                <c:pt idx="590">
                  <c:v>590.0</c:v>
                </c:pt>
                <c:pt idx="591">
                  <c:v>591.0</c:v>
                </c:pt>
                <c:pt idx="592">
                  <c:v>592.0</c:v>
                </c:pt>
                <c:pt idx="593">
                  <c:v>593.0</c:v>
                </c:pt>
                <c:pt idx="594">
                  <c:v>594.0</c:v>
                </c:pt>
                <c:pt idx="595">
                  <c:v>595.0</c:v>
                </c:pt>
                <c:pt idx="596">
                  <c:v>596.0</c:v>
                </c:pt>
                <c:pt idx="597">
                  <c:v>597.0</c:v>
                </c:pt>
                <c:pt idx="598">
                  <c:v>598.0</c:v>
                </c:pt>
                <c:pt idx="599">
                  <c:v>599.0</c:v>
                </c:pt>
                <c:pt idx="600">
                  <c:v>600.0</c:v>
                </c:pt>
                <c:pt idx="601">
                  <c:v>601.0</c:v>
                </c:pt>
                <c:pt idx="602">
                  <c:v>602.0</c:v>
                </c:pt>
                <c:pt idx="603">
                  <c:v>603.0</c:v>
                </c:pt>
                <c:pt idx="604">
                  <c:v>604.0</c:v>
                </c:pt>
                <c:pt idx="605">
                  <c:v>605.0</c:v>
                </c:pt>
                <c:pt idx="606">
                  <c:v>606.0</c:v>
                </c:pt>
                <c:pt idx="607">
                  <c:v>607.0</c:v>
                </c:pt>
                <c:pt idx="608">
                  <c:v>608.0</c:v>
                </c:pt>
                <c:pt idx="609">
                  <c:v>609.0</c:v>
                </c:pt>
                <c:pt idx="610">
                  <c:v>610.0</c:v>
                </c:pt>
                <c:pt idx="611">
                  <c:v>611.0</c:v>
                </c:pt>
                <c:pt idx="612">
                  <c:v>612.0</c:v>
                </c:pt>
                <c:pt idx="613">
                  <c:v>613.0</c:v>
                </c:pt>
                <c:pt idx="614">
                  <c:v>614.0</c:v>
                </c:pt>
                <c:pt idx="615">
                  <c:v>615.0</c:v>
                </c:pt>
                <c:pt idx="616">
                  <c:v>616.0</c:v>
                </c:pt>
                <c:pt idx="617">
                  <c:v>617.0</c:v>
                </c:pt>
                <c:pt idx="618">
                  <c:v>618.0</c:v>
                </c:pt>
                <c:pt idx="619">
                  <c:v>619.0</c:v>
                </c:pt>
                <c:pt idx="620">
                  <c:v>620.0</c:v>
                </c:pt>
                <c:pt idx="621">
                  <c:v>621.0</c:v>
                </c:pt>
                <c:pt idx="622">
                  <c:v>622.0</c:v>
                </c:pt>
                <c:pt idx="623">
                  <c:v>623.0</c:v>
                </c:pt>
                <c:pt idx="624">
                  <c:v>624.0</c:v>
                </c:pt>
                <c:pt idx="625">
                  <c:v>625.0</c:v>
                </c:pt>
                <c:pt idx="626">
                  <c:v>626.0</c:v>
                </c:pt>
                <c:pt idx="627">
                  <c:v>627.0</c:v>
                </c:pt>
                <c:pt idx="628">
                  <c:v>628.0</c:v>
                </c:pt>
                <c:pt idx="629">
                  <c:v>629.0</c:v>
                </c:pt>
                <c:pt idx="630">
                  <c:v>630.0</c:v>
                </c:pt>
                <c:pt idx="631">
                  <c:v>631.0</c:v>
                </c:pt>
                <c:pt idx="632">
                  <c:v>632.0</c:v>
                </c:pt>
                <c:pt idx="633">
                  <c:v>633.0</c:v>
                </c:pt>
                <c:pt idx="634">
                  <c:v>634.0</c:v>
                </c:pt>
                <c:pt idx="635">
                  <c:v>635.0</c:v>
                </c:pt>
                <c:pt idx="636">
                  <c:v>636.0</c:v>
                </c:pt>
                <c:pt idx="637">
                  <c:v>637.0</c:v>
                </c:pt>
                <c:pt idx="638">
                  <c:v>638.0</c:v>
                </c:pt>
                <c:pt idx="639">
                  <c:v>639.0</c:v>
                </c:pt>
                <c:pt idx="640">
                  <c:v>640.0</c:v>
                </c:pt>
                <c:pt idx="641">
                  <c:v>641.0</c:v>
                </c:pt>
                <c:pt idx="642">
                  <c:v>642.0</c:v>
                </c:pt>
                <c:pt idx="643">
                  <c:v>643.0</c:v>
                </c:pt>
                <c:pt idx="644">
                  <c:v>644.0</c:v>
                </c:pt>
                <c:pt idx="645">
                  <c:v>645.0</c:v>
                </c:pt>
                <c:pt idx="646">
                  <c:v>646.0</c:v>
                </c:pt>
                <c:pt idx="647">
                  <c:v>647.0</c:v>
                </c:pt>
                <c:pt idx="648">
                  <c:v>648.0</c:v>
                </c:pt>
                <c:pt idx="649">
                  <c:v>649.0</c:v>
                </c:pt>
                <c:pt idx="650">
                  <c:v>650.0</c:v>
                </c:pt>
                <c:pt idx="651">
                  <c:v>651.0</c:v>
                </c:pt>
                <c:pt idx="652">
                  <c:v>652.0</c:v>
                </c:pt>
                <c:pt idx="653">
                  <c:v>653.0</c:v>
                </c:pt>
                <c:pt idx="654">
                  <c:v>654.0</c:v>
                </c:pt>
                <c:pt idx="655">
                  <c:v>655.0</c:v>
                </c:pt>
                <c:pt idx="656">
                  <c:v>656.0</c:v>
                </c:pt>
                <c:pt idx="657">
                  <c:v>657.0</c:v>
                </c:pt>
                <c:pt idx="658">
                  <c:v>658.0</c:v>
                </c:pt>
                <c:pt idx="659">
                  <c:v>659.0</c:v>
                </c:pt>
                <c:pt idx="660">
                  <c:v>660.0</c:v>
                </c:pt>
                <c:pt idx="661">
                  <c:v>661.0</c:v>
                </c:pt>
                <c:pt idx="662">
                  <c:v>662.0</c:v>
                </c:pt>
                <c:pt idx="663">
                  <c:v>663.0</c:v>
                </c:pt>
                <c:pt idx="664">
                  <c:v>664.0</c:v>
                </c:pt>
                <c:pt idx="665">
                  <c:v>665.0</c:v>
                </c:pt>
                <c:pt idx="666">
                  <c:v>666.0</c:v>
                </c:pt>
                <c:pt idx="667">
                  <c:v>667.0</c:v>
                </c:pt>
                <c:pt idx="668">
                  <c:v>668.0</c:v>
                </c:pt>
                <c:pt idx="669">
                  <c:v>669.0</c:v>
                </c:pt>
                <c:pt idx="670">
                  <c:v>670.0</c:v>
                </c:pt>
                <c:pt idx="671">
                  <c:v>671.0</c:v>
                </c:pt>
                <c:pt idx="672">
                  <c:v>672.0</c:v>
                </c:pt>
                <c:pt idx="673">
                  <c:v>673.0</c:v>
                </c:pt>
                <c:pt idx="674">
                  <c:v>674.0</c:v>
                </c:pt>
                <c:pt idx="675">
                  <c:v>675.0</c:v>
                </c:pt>
                <c:pt idx="676">
                  <c:v>676.0</c:v>
                </c:pt>
                <c:pt idx="677">
                  <c:v>677.0</c:v>
                </c:pt>
                <c:pt idx="678">
                  <c:v>678.0</c:v>
                </c:pt>
                <c:pt idx="679">
                  <c:v>679.0</c:v>
                </c:pt>
                <c:pt idx="680">
                  <c:v>680.0</c:v>
                </c:pt>
                <c:pt idx="681">
                  <c:v>681.0</c:v>
                </c:pt>
                <c:pt idx="682">
                  <c:v>682.0</c:v>
                </c:pt>
                <c:pt idx="683">
                  <c:v>683.0</c:v>
                </c:pt>
                <c:pt idx="684">
                  <c:v>684.0</c:v>
                </c:pt>
                <c:pt idx="685">
                  <c:v>685.0</c:v>
                </c:pt>
                <c:pt idx="686">
                  <c:v>686.0</c:v>
                </c:pt>
                <c:pt idx="687">
                  <c:v>687.0</c:v>
                </c:pt>
                <c:pt idx="688">
                  <c:v>688.0</c:v>
                </c:pt>
                <c:pt idx="689">
                  <c:v>689.0</c:v>
                </c:pt>
                <c:pt idx="690">
                  <c:v>690.0</c:v>
                </c:pt>
                <c:pt idx="691">
                  <c:v>691.0</c:v>
                </c:pt>
                <c:pt idx="692">
                  <c:v>692.0</c:v>
                </c:pt>
                <c:pt idx="693">
                  <c:v>693.0</c:v>
                </c:pt>
                <c:pt idx="694">
                  <c:v>694.0</c:v>
                </c:pt>
                <c:pt idx="695">
                  <c:v>695.0</c:v>
                </c:pt>
                <c:pt idx="696">
                  <c:v>696.0</c:v>
                </c:pt>
                <c:pt idx="697">
                  <c:v>697.0</c:v>
                </c:pt>
                <c:pt idx="698">
                  <c:v>698.0</c:v>
                </c:pt>
                <c:pt idx="699">
                  <c:v>699.0</c:v>
                </c:pt>
                <c:pt idx="700">
                  <c:v>700.0</c:v>
                </c:pt>
                <c:pt idx="701">
                  <c:v>701.0</c:v>
                </c:pt>
                <c:pt idx="702">
                  <c:v>702.0</c:v>
                </c:pt>
                <c:pt idx="703">
                  <c:v>703.0</c:v>
                </c:pt>
                <c:pt idx="704">
                  <c:v>704.0</c:v>
                </c:pt>
                <c:pt idx="705">
                  <c:v>705.0</c:v>
                </c:pt>
                <c:pt idx="706">
                  <c:v>706.0</c:v>
                </c:pt>
                <c:pt idx="707">
                  <c:v>707.0</c:v>
                </c:pt>
                <c:pt idx="708">
                  <c:v>708.0</c:v>
                </c:pt>
                <c:pt idx="709">
                  <c:v>709.0</c:v>
                </c:pt>
                <c:pt idx="710">
                  <c:v>710.0</c:v>
                </c:pt>
                <c:pt idx="711">
                  <c:v>711.0</c:v>
                </c:pt>
                <c:pt idx="712">
                  <c:v>712.0</c:v>
                </c:pt>
                <c:pt idx="713">
                  <c:v>713.0</c:v>
                </c:pt>
                <c:pt idx="714">
                  <c:v>714.0</c:v>
                </c:pt>
                <c:pt idx="715">
                  <c:v>715.0</c:v>
                </c:pt>
                <c:pt idx="716">
                  <c:v>716.0</c:v>
                </c:pt>
                <c:pt idx="717">
                  <c:v>717.0</c:v>
                </c:pt>
                <c:pt idx="718">
                  <c:v>718.0</c:v>
                </c:pt>
                <c:pt idx="719">
                  <c:v>719.0</c:v>
                </c:pt>
                <c:pt idx="720">
                  <c:v>720.0</c:v>
                </c:pt>
                <c:pt idx="721">
                  <c:v>721.0</c:v>
                </c:pt>
                <c:pt idx="722">
                  <c:v>722.0</c:v>
                </c:pt>
                <c:pt idx="723">
                  <c:v>723.0</c:v>
                </c:pt>
                <c:pt idx="724">
                  <c:v>724.0</c:v>
                </c:pt>
                <c:pt idx="725">
                  <c:v>725.0</c:v>
                </c:pt>
                <c:pt idx="726">
                  <c:v>726.0</c:v>
                </c:pt>
                <c:pt idx="727">
                  <c:v>727.0</c:v>
                </c:pt>
                <c:pt idx="728">
                  <c:v>728.0</c:v>
                </c:pt>
                <c:pt idx="729">
                  <c:v>729.0</c:v>
                </c:pt>
                <c:pt idx="730">
                  <c:v>730.0</c:v>
                </c:pt>
                <c:pt idx="731">
                  <c:v>731.0</c:v>
                </c:pt>
                <c:pt idx="732">
                  <c:v>732.0</c:v>
                </c:pt>
                <c:pt idx="733">
                  <c:v>733.0</c:v>
                </c:pt>
                <c:pt idx="734">
                  <c:v>734.0</c:v>
                </c:pt>
                <c:pt idx="735">
                  <c:v>735.0</c:v>
                </c:pt>
                <c:pt idx="736">
                  <c:v>736.0</c:v>
                </c:pt>
                <c:pt idx="737">
                  <c:v>737.0</c:v>
                </c:pt>
                <c:pt idx="738">
                  <c:v>738.0</c:v>
                </c:pt>
                <c:pt idx="739">
                  <c:v>739.0</c:v>
                </c:pt>
                <c:pt idx="740">
                  <c:v>740.0</c:v>
                </c:pt>
                <c:pt idx="741">
                  <c:v>741.0</c:v>
                </c:pt>
                <c:pt idx="742">
                  <c:v>742.0</c:v>
                </c:pt>
                <c:pt idx="743">
                  <c:v>743.0</c:v>
                </c:pt>
                <c:pt idx="744">
                  <c:v>744.0</c:v>
                </c:pt>
                <c:pt idx="745">
                  <c:v>745.0</c:v>
                </c:pt>
                <c:pt idx="746">
                  <c:v>746.0</c:v>
                </c:pt>
                <c:pt idx="747">
                  <c:v>747.0</c:v>
                </c:pt>
                <c:pt idx="748">
                  <c:v>748.0</c:v>
                </c:pt>
                <c:pt idx="749">
                  <c:v>749.0</c:v>
                </c:pt>
                <c:pt idx="750">
                  <c:v>750.0</c:v>
                </c:pt>
                <c:pt idx="751">
                  <c:v>751.0</c:v>
                </c:pt>
                <c:pt idx="752">
                  <c:v>752.0</c:v>
                </c:pt>
                <c:pt idx="753">
                  <c:v>753.0</c:v>
                </c:pt>
                <c:pt idx="754">
                  <c:v>754.0</c:v>
                </c:pt>
                <c:pt idx="755">
                  <c:v>755.0</c:v>
                </c:pt>
                <c:pt idx="756">
                  <c:v>756.0</c:v>
                </c:pt>
                <c:pt idx="757">
                  <c:v>757.0</c:v>
                </c:pt>
                <c:pt idx="758">
                  <c:v>758.0</c:v>
                </c:pt>
                <c:pt idx="759">
                  <c:v>759.0</c:v>
                </c:pt>
                <c:pt idx="760">
                  <c:v>760.0</c:v>
                </c:pt>
                <c:pt idx="761">
                  <c:v>761.0</c:v>
                </c:pt>
                <c:pt idx="762">
                  <c:v>762.0</c:v>
                </c:pt>
                <c:pt idx="763">
                  <c:v>763.0</c:v>
                </c:pt>
                <c:pt idx="764">
                  <c:v>764.0</c:v>
                </c:pt>
                <c:pt idx="765">
                  <c:v>765.0</c:v>
                </c:pt>
                <c:pt idx="766">
                  <c:v>766.0</c:v>
                </c:pt>
                <c:pt idx="767">
                  <c:v>767.0</c:v>
                </c:pt>
                <c:pt idx="768">
                  <c:v>768.0</c:v>
                </c:pt>
                <c:pt idx="769">
                  <c:v>769.0</c:v>
                </c:pt>
                <c:pt idx="770">
                  <c:v>770.0</c:v>
                </c:pt>
                <c:pt idx="771">
                  <c:v>771.0</c:v>
                </c:pt>
                <c:pt idx="772">
                  <c:v>772.0</c:v>
                </c:pt>
                <c:pt idx="773">
                  <c:v>773.0</c:v>
                </c:pt>
                <c:pt idx="774">
                  <c:v>774.0</c:v>
                </c:pt>
                <c:pt idx="775">
                  <c:v>775.0</c:v>
                </c:pt>
                <c:pt idx="776">
                  <c:v>776.0</c:v>
                </c:pt>
                <c:pt idx="777">
                  <c:v>777.0</c:v>
                </c:pt>
                <c:pt idx="778">
                  <c:v>778.0</c:v>
                </c:pt>
                <c:pt idx="779">
                  <c:v>779.0</c:v>
                </c:pt>
                <c:pt idx="780">
                  <c:v>780.0</c:v>
                </c:pt>
                <c:pt idx="781">
                  <c:v>781.0</c:v>
                </c:pt>
                <c:pt idx="782">
                  <c:v>782.0</c:v>
                </c:pt>
                <c:pt idx="783">
                  <c:v>783.0</c:v>
                </c:pt>
                <c:pt idx="784">
                  <c:v>784.0</c:v>
                </c:pt>
                <c:pt idx="785">
                  <c:v>785.0</c:v>
                </c:pt>
                <c:pt idx="786">
                  <c:v>786.0</c:v>
                </c:pt>
                <c:pt idx="787">
                  <c:v>787.0</c:v>
                </c:pt>
                <c:pt idx="788">
                  <c:v>788.0</c:v>
                </c:pt>
                <c:pt idx="789">
                  <c:v>789.0</c:v>
                </c:pt>
                <c:pt idx="790">
                  <c:v>790.0</c:v>
                </c:pt>
                <c:pt idx="791">
                  <c:v>791.0</c:v>
                </c:pt>
                <c:pt idx="792">
                  <c:v>792.0</c:v>
                </c:pt>
                <c:pt idx="793">
                  <c:v>793.0</c:v>
                </c:pt>
                <c:pt idx="794">
                  <c:v>794.0</c:v>
                </c:pt>
                <c:pt idx="795">
                  <c:v>795.0</c:v>
                </c:pt>
                <c:pt idx="796">
                  <c:v>796.0</c:v>
                </c:pt>
                <c:pt idx="797">
                  <c:v>797.0</c:v>
                </c:pt>
                <c:pt idx="798">
                  <c:v>798.0</c:v>
                </c:pt>
                <c:pt idx="799">
                  <c:v>799.0</c:v>
                </c:pt>
                <c:pt idx="800">
                  <c:v>800.0</c:v>
                </c:pt>
                <c:pt idx="801">
                  <c:v>801.0</c:v>
                </c:pt>
                <c:pt idx="802">
                  <c:v>802.0</c:v>
                </c:pt>
                <c:pt idx="803">
                  <c:v>803.0</c:v>
                </c:pt>
                <c:pt idx="804">
                  <c:v>804.0</c:v>
                </c:pt>
                <c:pt idx="805">
                  <c:v>805.0</c:v>
                </c:pt>
                <c:pt idx="806">
                  <c:v>806.0</c:v>
                </c:pt>
                <c:pt idx="807">
                  <c:v>807.0</c:v>
                </c:pt>
                <c:pt idx="808">
                  <c:v>808.0</c:v>
                </c:pt>
                <c:pt idx="809">
                  <c:v>809.0</c:v>
                </c:pt>
                <c:pt idx="810">
                  <c:v>810.0</c:v>
                </c:pt>
                <c:pt idx="811">
                  <c:v>811.0</c:v>
                </c:pt>
                <c:pt idx="812">
                  <c:v>812.0</c:v>
                </c:pt>
                <c:pt idx="813">
                  <c:v>813.0</c:v>
                </c:pt>
                <c:pt idx="814">
                  <c:v>814.0</c:v>
                </c:pt>
                <c:pt idx="815">
                  <c:v>815.0</c:v>
                </c:pt>
                <c:pt idx="816">
                  <c:v>816.0</c:v>
                </c:pt>
                <c:pt idx="817">
                  <c:v>817.0</c:v>
                </c:pt>
                <c:pt idx="818">
                  <c:v>818.0</c:v>
                </c:pt>
                <c:pt idx="819">
                  <c:v>819.0</c:v>
                </c:pt>
                <c:pt idx="820">
                  <c:v>820.0</c:v>
                </c:pt>
                <c:pt idx="821">
                  <c:v>821.0</c:v>
                </c:pt>
                <c:pt idx="822">
                  <c:v>822.0</c:v>
                </c:pt>
                <c:pt idx="823">
                  <c:v>823.0</c:v>
                </c:pt>
                <c:pt idx="824">
                  <c:v>824.0</c:v>
                </c:pt>
                <c:pt idx="825">
                  <c:v>825.0</c:v>
                </c:pt>
                <c:pt idx="826">
                  <c:v>826.0</c:v>
                </c:pt>
                <c:pt idx="827">
                  <c:v>827.0</c:v>
                </c:pt>
                <c:pt idx="828">
                  <c:v>828.0</c:v>
                </c:pt>
                <c:pt idx="829">
                  <c:v>829.0</c:v>
                </c:pt>
                <c:pt idx="830">
                  <c:v>830.0</c:v>
                </c:pt>
                <c:pt idx="831">
                  <c:v>831.0</c:v>
                </c:pt>
                <c:pt idx="832">
                  <c:v>832.0</c:v>
                </c:pt>
                <c:pt idx="833">
                  <c:v>833.0</c:v>
                </c:pt>
                <c:pt idx="834">
                  <c:v>834.0</c:v>
                </c:pt>
                <c:pt idx="835">
                  <c:v>835.0</c:v>
                </c:pt>
                <c:pt idx="836">
                  <c:v>836.0</c:v>
                </c:pt>
                <c:pt idx="837">
                  <c:v>837.0</c:v>
                </c:pt>
                <c:pt idx="838">
                  <c:v>838.0</c:v>
                </c:pt>
                <c:pt idx="839">
                  <c:v>839.0</c:v>
                </c:pt>
                <c:pt idx="840">
                  <c:v>840.0</c:v>
                </c:pt>
                <c:pt idx="841">
                  <c:v>841.0</c:v>
                </c:pt>
                <c:pt idx="842">
                  <c:v>842.0</c:v>
                </c:pt>
                <c:pt idx="843">
                  <c:v>843.0</c:v>
                </c:pt>
                <c:pt idx="844">
                  <c:v>844.0</c:v>
                </c:pt>
                <c:pt idx="845">
                  <c:v>845.0</c:v>
                </c:pt>
                <c:pt idx="846">
                  <c:v>846.0</c:v>
                </c:pt>
                <c:pt idx="847">
                  <c:v>847.0</c:v>
                </c:pt>
                <c:pt idx="848">
                  <c:v>848.0</c:v>
                </c:pt>
                <c:pt idx="849">
                  <c:v>849.0</c:v>
                </c:pt>
                <c:pt idx="850">
                  <c:v>850.0</c:v>
                </c:pt>
                <c:pt idx="851">
                  <c:v>851.0</c:v>
                </c:pt>
                <c:pt idx="852">
                  <c:v>852.0</c:v>
                </c:pt>
                <c:pt idx="853">
                  <c:v>853.0</c:v>
                </c:pt>
                <c:pt idx="854">
                  <c:v>854.0</c:v>
                </c:pt>
                <c:pt idx="855">
                  <c:v>855.0</c:v>
                </c:pt>
                <c:pt idx="856">
                  <c:v>856.0</c:v>
                </c:pt>
                <c:pt idx="857">
                  <c:v>857.0</c:v>
                </c:pt>
                <c:pt idx="858">
                  <c:v>858.0</c:v>
                </c:pt>
                <c:pt idx="859">
                  <c:v>859.0</c:v>
                </c:pt>
                <c:pt idx="860">
                  <c:v>860.0</c:v>
                </c:pt>
                <c:pt idx="861">
                  <c:v>861.0</c:v>
                </c:pt>
                <c:pt idx="862">
                  <c:v>862.0</c:v>
                </c:pt>
                <c:pt idx="863">
                  <c:v>863.0</c:v>
                </c:pt>
                <c:pt idx="864">
                  <c:v>864.0</c:v>
                </c:pt>
                <c:pt idx="865">
                  <c:v>865.0</c:v>
                </c:pt>
                <c:pt idx="866">
                  <c:v>866.0</c:v>
                </c:pt>
                <c:pt idx="867">
                  <c:v>867.0</c:v>
                </c:pt>
                <c:pt idx="868">
                  <c:v>868.0</c:v>
                </c:pt>
                <c:pt idx="869">
                  <c:v>869.0</c:v>
                </c:pt>
                <c:pt idx="870">
                  <c:v>870.0</c:v>
                </c:pt>
                <c:pt idx="871">
                  <c:v>871.0</c:v>
                </c:pt>
                <c:pt idx="872">
                  <c:v>872.0</c:v>
                </c:pt>
                <c:pt idx="873">
                  <c:v>873.0</c:v>
                </c:pt>
                <c:pt idx="874">
                  <c:v>874.0</c:v>
                </c:pt>
                <c:pt idx="875">
                  <c:v>875.0</c:v>
                </c:pt>
                <c:pt idx="876">
                  <c:v>876.0</c:v>
                </c:pt>
                <c:pt idx="877">
                  <c:v>877.0</c:v>
                </c:pt>
                <c:pt idx="878">
                  <c:v>878.0</c:v>
                </c:pt>
                <c:pt idx="879">
                  <c:v>879.0</c:v>
                </c:pt>
                <c:pt idx="880">
                  <c:v>880.0</c:v>
                </c:pt>
                <c:pt idx="881">
                  <c:v>881.0</c:v>
                </c:pt>
                <c:pt idx="882">
                  <c:v>882.0</c:v>
                </c:pt>
                <c:pt idx="883">
                  <c:v>883.0</c:v>
                </c:pt>
                <c:pt idx="884">
                  <c:v>884.0</c:v>
                </c:pt>
                <c:pt idx="885">
                  <c:v>885.0</c:v>
                </c:pt>
                <c:pt idx="886">
                  <c:v>886.0</c:v>
                </c:pt>
                <c:pt idx="887">
                  <c:v>887.0</c:v>
                </c:pt>
                <c:pt idx="888">
                  <c:v>888.0</c:v>
                </c:pt>
                <c:pt idx="889">
                  <c:v>889.0</c:v>
                </c:pt>
                <c:pt idx="890">
                  <c:v>890.0</c:v>
                </c:pt>
                <c:pt idx="891">
                  <c:v>891.0</c:v>
                </c:pt>
                <c:pt idx="892">
                  <c:v>892.0</c:v>
                </c:pt>
                <c:pt idx="893">
                  <c:v>893.0</c:v>
                </c:pt>
                <c:pt idx="894">
                  <c:v>894.0</c:v>
                </c:pt>
                <c:pt idx="895">
                  <c:v>895.0</c:v>
                </c:pt>
                <c:pt idx="896">
                  <c:v>896.0</c:v>
                </c:pt>
                <c:pt idx="897">
                  <c:v>897.0</c:v>
                </c:pt>
                <c:pt idx="898">
                  <c:v>898.0</c:v>
                </c:pt>
                <c:pt idx="899">
                  <c:v>899.0</c:v>
                </c:pt>
                <c:pt idx="900">
                  <c:v>900.0</c:v>
                </c:pt>
                <c:pt idx="901">
                  <c:v>901.0</c:v>
                </c:pt>
                <c:pt idx="902">
                  <c:v>902.0</c:v>
                </c:pt>
                <c:pt idx="903">
                  <c:v>903.0</c:v>
                </c:pt>
                <c:pt idx="904">
                  <c:v>904.0</c:v>
                </c:pt>
                <c:pt idx="905">
                  <c:v>905.0</c:v>
                </c:pt>
                <c:pt idx="906">
                  <c:v>906.0</c:v>
                </c:pt>
                <c:pt idx="907">
                  <c:v>907.0</c:v>
                </c:pt>
                <c:pt idx="908">
                  <c:v>908.0</c:v>
                </c:pt>
                <c:pt idx="909">
                  <c:v>909.0</c:v>
                </c:pt>
                <c:pt idx="910">
                  <c:v>910.0</c:v>
                </c:pt>
                <c:pt idx="911">
                  <c:v>911.0</c:v>
                </c:pt>
                <c:pt idx="912">
                  <c:v>912.0</c:v>
                </c:pt>
                <c:pt idx="913">
                  <c:v>913.0</c:v>
                </c:pt>
                <c:pt idx="914">
                  <c:v>914.0</c:v>
                </c:pt>
                <c:pt idx="915">
                  <c:v>915.0</c:v>
                </c:pt>
                <c:pt idx="916">
                  <c:v>916.0</c:v>
                </c:pt>
                <c:pt idx="917">
                  <c:v>917.0</c:v>
                </c:pt>
                <c:pt idx="918">
                  <c:v>918.0</c:v>
                </c:pt>
                <c:pt idx="919">
                  <c:v>919.0</c:v>
                </c:pt>
                <c:pt idx="920">
                  <c:v>920.0</c:v>
                </c:pt>
                <c:pt idx="921">
                  <c:v>921.0</c:v>
                </c:pt>
                <c:pt idx="922">
                  <c:v>922.0</c:v>
                </c:pt>
                <c:pt idx="923">
                  <c:v>923.0</c:v>
                </c:pt>
                <c:pt idx="924">
                  <c:v>924.0</c:v>
                </c:pt>
                <c:pt idx="925">
                  <c:v>925.0</c:v>
                </c:pt>
                <c:pt idx="926">
                  <c:v>926.0</c:v>
                </c:pt>
                <c:pt idx="927">
                  <c:v>927.0</c:v>
                </c:pt>
                <c:pt idx="928">
                  <c:v>928.0</c:v>
                </c:pt>
                <c:pt idx="929">
                  <c:v>929.0</c:v>
                </c:pt>
                <c:pt idx="930">
                  <c:v>930.0</c:v>
                </c:pt>
                <c:pt idx="931">
                  <c:v>931.0</c:v>
                </c:pt>
                <c:pt idx="932">
                  <c:v>932.0</c:v>
                </c:pt>
                <c:pt idx="933">
                  <c:v>933.0</c:v>
                </c:pt>
                <c:pt idx="934">
                  <c:v>934.0</c:v>
                </c:pt>
                <c:pt idx="935">
                  <c:v>935.0</c:v>
                </c:pt>
                <c:pt idx="936">
                  <c:v>936.0</c:v>
                </c:pt>
                <c:pt idx="937">
                  <c:v>937.0</c:v>
                </c:pt>
                <c:pt idx="938">
                  <c:v>938.0</c:v>
                </c:pt>
                <c:pt idx="939">
                  <c:v>939.0</c:v>
                </c:pt>
                <c:pt idx="940">
                  <c:v>940.0</c:v>
                </c:pt>
                <c:pt idx="941">
                  <c:v>941.0</c:v>
                </c:pt>
                <c:pt idx="942">
                  <c:v>942.0</c:v>
                </c:pt>
                <c:pt idx="943">
                  <c:v>943.0</c:v>
                </c:pt>
                <c:pt idx="944">
                  <c:v>944.0</c:v>
                </c:pt>
                <c:pt idx="945">
                  <c:v>945.0</c:v>
                </c:pt>
                <c:pt idx="946">
                  <c:v>946.0</c:v>
                </c:pt>
                <c:pt idx="947">
                  <c:v>947.0</c:v>
                </c:pt>
                <c:pt idx="948">
                  <c:v>948.0</c:v>
                </c:pt>
                <c:pt idx="949">
                  <c:v>949.0</c:v>
                </c:pt>
                <c:pt idx="950">
                  <c:v>950.0</c:v>
                </c:pt>
                <c:pt idx="951">
                  <c:v>951.0</c:v>
                </c:pt>
                <c:pt idx="952">
                  <c:v>952.0</c:v>
                </c:pt>
                <c:pt idx="953">
                  <c:v>953.0</c:v>
                </c:pt>
                <c:pt idx="954">
                  <c:v>954.0</c:v>
                </c:pt>
                <c:pt idx="955">
                  <c:v>955.0</c:v>
                </c:pt>
                <c:pt idx="956">
                  <c:v>956.0</c:v>
                </c:pt>
                <c:pt idx="957">
                  <c:v>957.0</c:v>
                </c:pt>
                <c:pt idx="958">
                  <c:v>958.0</c:v>
                </c:pt>
                <c:pt idx="959">
                  <c:v>959.0</c:v>
                </c:pt>
                <c:pt idx="960">
                  <c:v>960.0</c:v>
                </c:pt>
                <c:pt idx="961">
                  <c:v>961.0</c:v>
                </c:pt>
                <c:pt idx="962">
                  <c:v>962.0</c:v>
                </c:pt>
                <c:pt idx="963">
                  <c:v>963.0</c:v>
                </c:pt>
                <c:pt idx="964">
                  <c:v>964.0</c:v>
                </c:pt>
                <c:pt idx="965">
                  <c:v>965.0</c:v>
                </c:pt>
                <c:pt idx="966">
                  <c:v>966.0</c:v>
                </c:pt>
                <c:pt idx="967">
                  <c:v>967.0</c:v>
                </c:pt>
                <c:pt idx="968">
                  <c:v>968.0</c:v>
                </c:pt>
                <c:pt idx="969">
                  <c:v>969.0</c:v>
                </c:pt>
                <c:pt idx="970">
                  <c:v>970.0</c:v>
                </c:pt>
                <c:pt idx="971">
                  <c:v>971.0</c:v>
                </c:pt>
                <c:pt idx="972">
                  <c:v>972.0</c:v>
                </c:pt>
                <c:pt idx="973">
                  <c:v>973.0</c:v>
                </c:pt>
                <c:pt idx="974">
                  <c:v>974.0</c:v>
                </c:pt>
                <c:pt idx="975">
                  <c:v>975.0</c:v>
                </c:pt>
                <c:pt idx="976">
                  <c:v>976.0</c:v>
                </c:pt>
                <c:pt idx="977">
                  <c:v>977.0</c:v>
                </c:pt>
                <c:pt idx="978">
                  <c:v>978.0</c:v>
                </c:pt>
                <c:pt idx="979">
                  <c:v>979.0</c:v>
                </c:pt>
                <c:pt idx="980">
                  <c:v>980.0</c:v>
                </c:pt>
                <c:pt idx="981">
                  <c:v>981.0</c:v>
                </c:pt>
                <c:pt idx="982">
                  <c:v>982.0</c:v>
                </c:pt>
                <c:pt idx="983">
                  <c:v>983.0</c:v>
                </c:pt>
                <c:pt idx="984">
                  <c:v>984.0</c:v>
                </c:pt>
                <c:pt idx="985">
                  <c:v>985.0</c:v>
                </c:pt>
                <c:pt idx="986">
                  <c:v>986.0</c:v>
                </c:pt>
                <c:pt idx="987">
                  <c:v>987.0</c:v>
                </c:pt>
                <c:pt idx="988">
                  <c:v>988.0</c:v>
                </c:pt>
                <c:pt idx="989">
                  <c:v>989.0</c:v>
                </c:pt>
                <c:pt idx="990">
                  <c:v>990.0</c:v>
                </c:pt>
                <c:pt idx="991">
                  <c:v>991.0</c:v>
                </c:pt>
                <c:pt idx="992">
                  <c:v>992.0</c:v>
                </c:pt>
                <c:pt idx="993">
                  <c:v>993.0</c:v>
                </c:pt>
                <c:pt idx="994">
                  <c:v>994.0</c:v>
                </c:pt>
                <c:pt idx="995">
                  <c:v>995.0</c:v>
                </c:pt>
                <c:pt idx="996">
                  <c:v>996.0</c:v>
                </c:pt>
                <c:pt idx="997">
                  <c:v>997.0</c:v>
                </c:pt>
                <c:pt idx="998">
                  <c:v>998.0</c:v>
                </c:pt>
                <c:pt idx="999">
                  <c:v>999.0</c:v>
                </c:pt>
                <c:pt idx="1000">
                  <c:v>1000.0</c:v>
                </c:pt>
                <c:pt idx="1001">
                  <c:v>1001.0</c:v>
                </c:pt>
                <c:pt idx="1002">
                  <c:v>1002.0</c:v>
                </c:pt>
                <c:pt idx="1003">
                  <c:v>1003.0</c:v>
                </c:pt>
                <c:pt idx="1004">
                  <c:v>1004.0</c:v>
                </c:pt>
                <c:pt idx="1005">
                  <c:v>1005.0</c:v>
                </c:pt>
                <c:pt idx="1006">
                  <c:v>1006.0</c:v>
                </c:pt>
                <c:pt idx="1007">
                  <c:v>1007.0</c:v>
                </c:pt>
                <c:pt idx="1008">
                  <c:v>1008.0</c:v>
                </c:pt>
                <c:pt idx="1009">
                  <c:v>1009.0</c:v>
                </c:pt>
                <c:pt idx="1010">
                  <c:v>1010.0</c:v>
                </c:pt>
                <c:pt idx="1011">
                  <c:v>1011.0</c:v>
                </c:pt>
                <c:pt idx="1012">
                  <c:v>1012.0</c:v>
                </c:pt>
                <c:pt idx="1013">
                  <c:v>1013.0</c:v>
                </c:pt>
                <c:pt idx="1014">
                  <c:v>1014.0</c:v>
                </c:pt>
                <c:pt idx="1015">
                  <c:v>1015.0</c:v>
                </c:pt>
                <c:pt idx="1016">
                  <c:v>1016.0</c:v>
                </c:pt>
                <c:pt idx="1017">
                  <c:v>1017.0</c:v>
                </c:pt>
                <c:pt idx="1018">
                  <c:v>1018.0</c:v>
                </c:pt>
                <c:pt idx="1019">
                  <c:v>1019.0</c:v>
                </c:pt>
                <c:pt idx="1020">
                  <c:v>1020.0</c:v>
                </c:pt>
                <c:pt idx="1021">
                  <c:v>1021.0</c:v>
                </c:pt>
                <c:pt idx="1022">
                  <c:v>1022.0</c:v>
                </c:pt>
                <c:pt idx="1023">
                  <c:v>1023.0</c:v>
                </c:pt>
                <c:pt idx="1024">
                  <c:v>1024.0</c:v>
                </c:pt>
                <c:pt idx="1025">
                  <c:v>1025.0</c:v>
                </c:pt>
                <c:pt idx="1026">
                  <c:v>1026.0</c:v>
                </c:pt>
                <c:pt idx="1027">
                  <c:v>1027.0</c:v>
                </c:pt>
                <c:pt idx="1028">
                  <c:v>1028.0</c:v>
                </c:pt>
                <c:pt idx="1029">
                  <c:v>1029.0</c:v>
                </c:pt>
                <c:pt idx="1030">
                  <c:v>1030.0</c:v>
                </c:pt>
                <c:pt idx="1031">
                  <c:v>1031.0</c:v>
                </c:pt>
                <c:pt idx="1032">
                  <c:v>1032.0</c:v>
                </c:pt>
                <c:pt idx="1033">
                  <c:v>1033.0</c:v>
                </c:pt>
                <c:pt idx="1034">
                  <c:v>1034.0</c:v>
                </c:pt>
                <c:pt idx="1035">
                  <c:v>1035.0</c:v>
                </c:pt>
                <c:pt idx="1036">
                  <c:v>1036.0</c:v>
                </c:pt>
                <c:pt idx="1037">
                  <c:v>1037.0</c:v>
                </c:pt>
                <c:pt idx="1038">
                  <c:v>1038.0</c:v>
                </c:pt>
                <c:pt idx="1039">
                  <c:v>1039.0</c:v>
                </c:pt>
                <c:pt idx="1040">
                  <c:v>1040.0</c:v>
                </c:pt>
                <c:pt idx="1041">
                  <c:v>1041.0</c:v>
                </c:pt>
                <c:pt idx="1042">
                  <c:v>1042.0</c:v>
                </c:pt>
                <c:pt idx="1043">
                  <c:v>1043.0</c:v>
                </c:pt>
                <c:pt idx="1044">
                  <c:v>1044.0</c:v>
                </c:pt>
                <c:pt idx="1045">
                  <c:v>1045.0</c:v>
                </c:pt>
                <c:pt idx="1046">
                  <c:v>1046.0</c:v>
                </c:pt>
                <c:pt idx="1047">
                  <c:v>1047.0</c:v>
                </c:pt>
                <c:pt idx="1048">
                  <c:v>1048.0</c:v>
                </c:pt>
                <c:pt idx="1049">
                  <c:v>1049.0</c:v>
                </c:pt>
                <c:pt idx="1050">
                  <c:v>1050.0</c:v>
                </c:pt>
                <c:pt idx="1051">
                  <c:v>1051.0</c:v>
                </c:pt>
                <c:pt idx="1052">
                  <c:v>1052.0</c:v>
                </c:pt>
                <c:pt idx="1053">
                  <c:v>1053.0</c:v>
                </c:pt>
                <c:pt idx="1054">
                  <c:v>1054.0</c:v>
                </c:pt>
                <c:pt idx="1055">
                  <c:v>1055.0</c:v>
                </c:pt>
                <c:pt idx="1056">
                  <c:v>1056.0</c:v>
                </c:pt>
                <c:pt idx="1057">
                  <c:v>1057.0</c:v>
                </c:pt>
                <c:pt idx="1058">
                  <c:v>1058.0</c:v>
                </c:pt>
                <c:pt idx="1059">
                  <c:v>1059.0</c:v>
                </c:pt>
                <c:pt idx="1060">
                  <c:v>1060.0</c:v>
                </c:pt>
                <c:pt idx="1061">
                  <c:v>1061.0</c:v>
                </c:pt>
                <c:pt idx="1062">
                  <c:v>1062.0</c:v>
                </c:pt>
                <c:pt idx="1063">
                  <c:v>1063.0</c:v>
                </c:pt>
                <c:pt idx="1064">
                  <c:v>1064.0</c:v>
                </c:pt>
                <c:pt idx="1065">
                  <c:v>1065.0</c:v>
                </c:pt>
                <c:pt idx="1066">
                  <c:v>1066.0</c:v>
                </c:pt>
                <c:pt idx="1067">
                  <c:v>1067.0</c:v>
                </c:pt>
                <c:pt idx="1068">
                  <c:v>1068.0</c:v>
                </c:pt>
                <c:pt idx="1069">
                  <c:v>1069.0</c:v>
                </c:pt>
                <c:pt idx="1070">
                  <c:v>1070.0</c:v>
                </c:pt>
                <c:pt idx="1071">
                  <c:v>1071.0</c:v>
                </c:pt>
                <c:pt idx="1072">
                  <c:v>1072.0</c:v>
                </c:pt>
                <c:pt idx="1073">
                  <c:v>1073.0</c:v>
                </c:pt>
                <c:pt idx="1074">
                  <c:v>1074.0</c:v>
                </c:pt>
                <c:pt idx="1075">
                  <c:v>1075.0</c:v>
                </c:pt>
                <c:pt idx="1076">
                  <c:v>1076.0</c:v>
                </c:pt>
                <c:pt idx="1077">
                  <c:v>1077.0</c:v>
                </c:pt>
                <c:pt idx="1078">
                  <c:v>1078.0</c:v>
                </c:pt>
                <c:pt idx="1079">
                  <c:v>1079.0</c:v>
                </c:pt>
                <c:pt idx="1080">
                  <c:v>1080.0</c:v>
                </c:pt>
                <c:pt idx="1081">
                  <c:v>1081.0</c:v>
                </c:pt>
                <c:pt idx="1082">
                  <c:v>1082.0</c:v>
                </c:pt>
                <c:pt idx="1083">
                  <c:v>1083.0</c:v>
                </c:pt>
                <c:pt idx="1084">
                  <c:v>1084.0</c:v>
                </c:pt>
                <c:pt idx="1085">
                  <c:v>1085.0</c:v>
                </c:pt>
                <c:pt idx="1086">
                  <c:v>1086.0</c:v>
                </c:pt>
                <c:pt idx="1087">
                  <c:v>1087.0</c:v>
                </c:pt>
                <c:pt idx="1088">
                  <c:v>1088.0</c:v>
                </c:pt>
                <c:pt idx="1089">
                  <c:v>1089.0</c:v>
                </c:pt>
                <c:pt idx="1090">
                  <c:v>1090.0</c:v>
                </c:pt>
                <c:pt idx="1091">
                  <c:v>1091.0</c:v>
                </c:pt>
                <c:pt idx="1092">
                  <c:v>1092.0</c:v>
                </c:pt>
                <c:pt idx="1093">
                  <c:v>1093.0</c:v>
                </c:pt>
                <c:pt idx="1094">
                  <c:v>1094.0</c:v>
                </c:pt>
                <c:pt idx="1095">
                  <c:v>1095.0</c:v>
                </c:pt>
                <c:pt idx="1096">
                  <c:v>1096.0</c:v>
                </c:pt>
                <c:pt idx="1097">
                  <c:v>1097.0</c:v>
                </c:pt>
                <c:pt idx="1098">
                  <c:v>1098.0</c:v>
                </c:pt>
                <c:pt idx="1099">
                  <c:v>1099.0</c:v>
                </c:pt>
                <c:pt idx="1100">
                  <c:v>1100.0</c:v>
                </c:pt>
                <c:pt idx="1101">
                  <c:v>1101.0</c:v>
                </c:pt>
                <c:pt idx="1102">
                  <c:v>1102.0</c:v>
                </c:pt>
                <c:pt idx="1103">
                  <c:v>1103.0</c:v>
                </c:pt>
                <c:pt idx="1104">
                  <c:v>1104.0</c:v>
                </c:pt>
                <c:pt idx="1105">
                  <c:v>1105.0</c:v>
                </c:pt>
                <c:pt idx="1106">
                  <c:v>1106.0</c:v>
                </c:pt>
                <c:pt idx="1107">
                  <c:v>1107.0</c:v>
                </c:pt>
                <c:pt idx="1108">
                  <c:v>1108.0</c:v>
                </c:pt>
                <c:pt idx="1109">
                  <c:v>1109.0</c:v>
                </c:pt>
                <c:pt idx="1110">
                  <c:v>1110.0</c:v>
                </c:pt>
                <c:pt idx="1111">
                  <c:v>1111.0</c:v>
                </c:pt>
                <c:pt idx="1112">
                  <c:v>1112.0</c:v>
                </c:pt>
                <c:pt idx="1113">
                  <c:v>1113.0</c:v>
                </c:pt>
                <c:pt idx="1114">
                  <c:v>1114.0</c:v>
                </c:pt>
                <c:pt idx="1115">
                  <c:v>1115.0</c:v>
                </c:pt>
                <c:pt idx="1116">
                  <c:v>1116.0</c:v>
                </c:pt>
                <c:pt idx="1117">
                  <c:v>1117.0</c:v>
                </c:pt>
                <c:pt idx="1118">
                  <c:v>1118.0</c:v>
                </c:pt>
                <c:pt idx="1119">
                  <c:v>1119.0</c:v>
                </c:pt>
                <c:pt idx="1120">
                  <c:v>1120.0</c:v>
                </c:pt>
                <c:pt idx="1121">
                  <c:v>1121.0</c:v>
                </c:pt>
                <c:pt idx="1122">
                  <c:v>1122.0</c:v>
                </c:pt>
                <c:pt idx="1123">
                  <c:v>1123.0</c:v>
                </c:pt>
                <c:pt idx="1124">
                  <c:v>1124.0</c:v>
                </c:pt>
                <c:pt idx="1125">
                  <c:v>1125.0</c:v>
                </c:pt>
                <c:pt idx="1126">
                  <c:v>1126.0</c:v>
                </c:pt>
                <c:pt idx="1127">
                  <c:v>1127.0</c:v>
                </c:pt>
                <c:pt idx="1128">
                  <c:v>1128.0</c:v>
                </c:pt>
                <c:pt idx="1129">
                  <c:v>1129.0</c:v>
                </c:pt>
                <c:pt idx="1130">
                  <c:v>1130.0</c:v>
                </c:pt>
                <c:pt idx="1131">
                  <c:v>1131.0</c:v>
                </c:pt>
                <c:pt idx="1132">
                  <c:v>1132.0</c:v>
                </c:pt>
                <c:pt idx="1133">
                  <c:v>1133.0</c:v>
                </c:pt>
                <c:pt idx="1134">
                  <c:v>1134.0</c:v>
                </c:pt>
                <c:pt idx="1135">
                  <c:v>1135.0</c:v>
                </c:pt>
                <c:pt idx="1136">
                  <c:v>1136.0</c:v>
                </c:pt>
                <c:pt idx="1137">
                  <c:v>1137.0</c:v>
                </c:pt>
                <c:pt idx="1138">
                  <c:v>1138.0</c:v>
                </c:pt>
                <c:pt idx="1139">
                  <c:v>1139.0</c:v>
                </c:pt>
                <c:pt idx="1140">
                  <c:v>1140.0</c:v>
                </c:pt>
                <c:pt idx="1141">
                  <c:v>1141.0</c:v>
                </c:pt>
                <c:pt idx="1142">
                  <c:v>1142.0</c:v>
                </c:pt>
                <c:pt idx="1143">
                  <c:v>1143.0</c:v>
                </c:pt>
                <c:pt idx="1144">
                  <c:v>1144.0</c:v>
                </c:pt>
                <c:pt idx="1145">
                  <c:v>1145.0</c:v>
                </c:pt>
                <c:pt idx="1146">
                  <c:v>1146.0</c:v>
                </c:pt>
                <c:pt idx="1147">
                  <c:v>1147.0</c:v>
                </c:pt>
                <c:pt idx="1148">
                  <c:v>1148.0</c:v>
                </c:pt>
                <c:pt idx="1149">
                  <c:v>1149.0</c:v>
                </c:pt>
                <c:pt idx="1150">
                  <c:v>1150.0</c:v>
                </c:pt>
                <c:pt idx="1151">
                  <c:v>1151.0</c:v>
                </c:pt>
                <c:pt idx="1152">
                  <c:v>1152.0</c:v>
                </c:pt>
                <c:pt idx="1153">
                  <c:v>1153.0</c:v>
                </c:pt>
                <c:pt idx="1154">
                  <c:v>1154.0</c:v>
                </c:pt>
                <c:pt idx="1155">
                  <c:v>1155.0</c:v>
                </c:pt>
                <c:pt idx="1156">
                  <c:v>1156.0</c:v>
                </c:pt>
                <c:pt idx="1157">
                  <c:v>1157.0</c:v>
                </c:pt>
                <c:pt idx="1158">
                  <c:v>1158.0</c:v>
                </c:pt>
                <c:pt idx="1159">
                  <c:v>1159.0</c:v>
                </c:pt>
                <c:pt idx="1160">
                  <c:v>1160.0</c:v>
                </c:pt>
                <c:pt idx="1161">
                  <c:v>1161.0</c:v>
                </c:pt>
                <c:pt idx="1162">
                  <c:v>1162.0</c:v>
                </c:pt>
                <c:pt idx="1163">
                  <c:v>1163.0</c:v>
                </c:pt>
                <c:pt idx="1164">
                  <c:v>1164.0</c:v>
                </c:pt>
                <c:pt idx="1165">
                  <c:v>1165.0</c:v>
                </c:pt>
                <c:pt idx="1166">
                  <c:v>1166.0</c:v>
                </c:pt>
                <c:pt idx="1167">
                  <c:v>1167.0</c:v>
                </c:pt>
                <c:pt idx="1168">
                  <c:v>1168.0</c:v>
                </c:pt>
                <c:pt idx="1169">
                  <c:v>1169.0</c:v>
                </c:pt>
                <c:pt idx="1170">
                  <c:v>1170.0</c:v>
                </c:pt>
                <c:pt idx="1171">
                  <c:v>1171.0</c:v>
                </c:pt>
                <c:pt idx="1172">
                  <c:v>1172.0</c:v>
                </c:pt>
                <c:pt idx="1173">
                  <c:v>1173.0</c:v>
                </c:pt>
                <c:pt idx="1174">
                  <c:v>1174.0</c:v>
                </c:pt>
                <c:pt idx="1175">
                  <c:v>1175.0</c:v>
                </c:pt>
                <c:pt idx="1176">
                  <c:v>1176.0</c:v>
                </c:pt>
                <c:pt idx="1177">
                  <c:v>1177.0</c:v>
                </c:pt>
                <c:pt idx="1178">
                  <c:v>1178.0</c:v>
                </c:pt>
                <c:pt idx="1179">
                  <c:v>1179.0</c:v>
                </c:pt>
                <c:pt idx="1180">
                  <c:v>1180.0</c:v>
                </c:pt>
                <c:pt idx="1181">
                  <c:v>1181.0</c:v>
                </c:pt>
                <c:pt idx="1182">
                  <c:v>1182.0</c:v>
                </c:pt>
                <c:pt idx="1183">
                  <c:v>1183.0</c:v>
                </c:pt>
                <c:pt idx="1184">
                  <c:v>1184.0</c:v>
                </c:pt>
                <c:pt idx="1185">
                  <c:v>1185.0</c:v>
                </c:pt>
                <c:pt idx="1186">
                  <c:v>1186.0</c:v>
                </c:pt>
                <c:pt idx="1187">
                  <c:v>1187.0</c:v>
                </c:pt>
                <c:pt idx="1188">
                  <c:v>1188.0</c:v>
                </c:pt>
                <c:pt idx="1189">
                  <c:v>1189.0</c:v>
                </c:pt>
                <c:pt idx="1190">
                  <c:v>1190.0</c:v>
                </c:pt>
                <c:pt idx="1191">
                  <c:v>1191.0</c:v>
                </c:pt>
                <c:pt idx="1192">
                  <c:v>1192.0</c:v>
                </c:pt>
                <c:pt idx="1193">
                  <c:v>1193.0</c:v>
                </c:pt>
                <c:pt idx="1194">
                  <c:v>1194.0</c:v>
                </c:pt>
                <c:pt idx="1195">
                  <c:v>1195.0</c:v>
                </c:pt>
                <c:pt idx="1196">
                  <c:v>1196.0</c:v>
                </c:pt>
                <c:pt idx="1197">
                  <c:v>1197.0</c:v>
                </c:pt>
                <c:pt idx="1198">
                  <c:v>1198.0</c:v>
                </c:pt>
                <c:pt idx="1199">
                  <c:v>1199.0</c:v>
                </c:pt>
                <c:pt idx="1200">
                  <c:v>1200.0</c:v>
                </c:pt>
                <c:pt idx="1201">
                  <c:v>1201.0</c:v>
                </c:pt>
                <c:pt idx="1202">
                  <c:v>1202.0</c:v>
                </c:pt>
                <c:pt idx="1203">
                  <c:v>1203.0</c:v>
                </c:pt>
                <c:pt idx="1204">
                  <c:v>1204.0</c:v>
                </c:pt>
                <c:pt idx="1205">
                  <c:v>1205.0</c:v>
                </c:pt>
                <c:pt idx="1206">
                  <c:v>1206.0</c:v>
                </c:pt>
                <c:pt idx="1207">
                  <c:v>1207.0</c:v>
                </c:pt>
                <c:pt idx="1208">
                  <c:v>1208.0</c:v>
                </c:pt>
                <c:pt idx="1209">
                  <c:v>1209.0</c:v>
                </c:pt>
                <c:pt idx="1210">
                  <c:v>1210.0</c:v>
                </c:pt>
                <c:pt idx="1211">
                  <c:v>1211.0</c:v>
                </c:pt>
                <c:pt idx="1212">
                  <c:v>1212.0</c:v>
                </c:pt>
                <c:pt idx="1213">
                  <c:v>1213.0</c:v>
                </c:pt>
                <c:pt idx="1214">
                  <c:v>1214.0</c:v>
                </c:pt>
                <c:pt idx="1215">
                  <c:v>1215.0</c:v>
                </c:pt>
                <c:pt idx="1216">
                  <c:v>1216.0</c:v>
                </c:pt>
                <c:pt idx="1217">
                  <c:v>1217.0</c:v>
                </c:pt>
                <c:pt idx="1218">
                  <c:v>1218.0</c:v>
                </c:pt>
                <c:pt idx="1219">
                  <c:v>1219.0</c:v>
                </c:pt>
                <c:pt idx="1220">
                  <c:v>1220.0</c:v>
                </c:pt>
                <c:pt idx="1221">
                  <c:v>1221.0</c:v>
                </c:pt>
                <c:pt idx="1222">
                  <c:v>1222.0</c:v>
                </c:pt>
                <c:pt idx="1223">
                  <c:v>1223.0</c:v>
                </c:pt>
                <c:pt idx="1224">
                  <c:v>1224.0</c:v>
                </c:pt>
                <c:pt idx="1225">
                  <c:v>1225.0</c:v>
                </c:pt>
                <c:pt idx="1226">
                  <c:v>1226.0</c:v>
                </c:pt>
                <c:pt idx="1227">
                  <c:v>1227.0</c:v>
                </c:pt>
                <c:pt idx="1228">
                  <c:v>1228.0</c:v>
                </c:pt>
                <c:pt idx="1229">
                  <c:v>1229.0</c:v>
                </c:pt>
                <c:pt idx="1230">
                  <c:v>1230.0</c:v>
                </c:pt>
                <c:pt idx="1231">
                  <c:v>1231.0</c:v>
                </c:pt>
                <c:pt idx="1232">
                  <c:v>1232.0</c:v>
                </c:pt>
                <c:pt idx="1233">
                  <c:v>1233.0</c:v>
                </c:pt>
                <c:pt idx="1234">
                  <c:v>1234.0</c:v>
                </c:pt>
                <c:pt idx="1235">
                  <c:v>1235.0</c:v>
                </c:pt>
                <c:pt idx="1236">
                  <c:v>1236.0</c:v>
                </c:pt>
                <c:pt idx="1237">
                  <c:v>1237.0</c:v>
                </c:pt>
                <c:pt idx="1238">
                  <c:v>1238.0</c:v>
                </c:pt>
                <c:pt idx="1239">
                  <c:v>1239.0</c:v>
                </c:pt>
                <c:pt idx="1240">
                  <c:v>1240.0</c:v>
                </c:pt>
                <c:pt idx="1241">
                  <c:v>1241.0</c:v>
                </c:pt>
                <c:pt idx="1242">
                  <c:v>1242.0</c:v>
                </c:pt>
                <c:pt idx="1243">
                  <c:v>1243.0</c:v>
                </c:pt>
                <c:pt idx="1244">
                  <c:v>1244.0</c:v>
                </c:pt>
                <c:pt idx="1245">
                  <c:v>1245.0</c:v>
                </c:pt>
                <c:pt idx="1246">
                  <c:v>1246.0</c:v>
                </c:pt>
                <c:pt idx="1247">
                  <c:v>1247.0</c:v>
                </c:pt>
                <c:pt idx="1248">
                  <c:v>1248.0</c:v>
                </c:pt>
                <c:pt idx="1249">
                  <c:v>1249.0</c:v>
                </c:pt>
                <c:pt idx="1250">
                  <c:v>1250.0</c:v>
                </c:pt>
                <c:pt idx="1251">
                  <c:v>1251.0</c:v>
                </c:pt>
                <c:pt idx="1252">
                  <c:v>1252.0</c:v>
                </c:pt>
                <c:pt idx="1253">
                  <c:v>1253.0</c:v>
                </c:pt>
                <c:pt idx="1254">
                  <c:v>1254.0</c:v>
                </c:pt>
                <c:pt idx="1255">
                  <c:v>1255.0</c:v>
                </c:pt>
                <c:pt idx="1256">
                  <c:v>1256.0</c:v>
                </c:pt>
                <c:pt idx="1257">
                  <c:v>1257.0</c:v>
                </c:pt>
                <c:pt idx="1258">
                  <c:v>1258.0</c:v>
                </c:pt>
                <c:pt idx="1259">
                  <c:v>1259.0</c:v>
                </c:pt>
                <c:pt idx="1260">
                  <c:v>1260.0</c:v>
                </c:pt>
                <c:pt idx="1261">
                  <c:v>1261.0</c:v>
                </c:pt>
                <c:pt idx="1262">
                  <c:v>1262.0</c:v>
                </c:pt>
                <c:pt idx="1263">
                  <c:v>1263.0</c:v>
                </c:pt>
                <c:pt idx="1264">
                  <c:v>1264.0</c:v>
                </c:pt>
                <c:pt idx="1265">
                  <c:v>1265.0</c:v>
                </c:pt>
                <c:pt idx="1266">
                  <c:v>1266.0</c:v>
                </c:pt>
                <c:pt idx="1267">
                  <c:v>1267.0</c:v>
                </c:pt>
                <c:pt idx="1268">
                  <c:v>1268.0</c:v>
                </c:pt>
                <c:pt idx="1269">
                  <c:v>1269.0</c:v>
                </c:pt>
                <c:pt idx="1270">
                  <c:v>1270.0</c:v>
                </c:pt>
                <c:pt idx="1271">
                  <c:v>1271.0</c:v>
                </c:pt>
                <c:pt idx="1272">
                  <c:v>1272.0</c:v>
                </c:pt>
                <c:pt idx="1273">
                  <c:v>1273.0</c:v>
                </c:pt>
                <c:pt idx="1274">
                  <c:v>1274.0</c:v>
                </c:pt>
                <c:pt idx="1275">
                  <c:v>1275.0</c:v>
                </c:pt>
                <c:pt idx="1276">
                  <c:v>1276.0</c:v>
                </c:pt>
                <c:pt idx="1277">
                  <c:v>1277.0</c:v>
                </c:pt>
                <c:pt idx="1278">
                  <c:v>1278.0</c:v>
                </c:pt>
                <c:pt idx="1279">
                  <c:v>1279.0</c:v>
                </c:pt>
                <c:pt idx="1280">
                  <c:v>1280.0</c:v>
                </c:pt>
                <c:pt idx="1281">
                  <c:v>1281.0</c:v>
                </c:pt>
                <c:pt idx="1282">
                  <c:v>1282.0</c:v>
                </c:pt>
                <c:pt idx="1283">
                  <c:v>1283.0</c:v>
                </c:pt>
                <c:pt idx="1284">
                  <c:v>1284.0</c:v>
                </c:pt>
                <c:pt idx="1285">
                  <c:v>1285.0</c:v>
                </c:pt>
                <c:pt idx="1286">
                  <c:v>1286.0</c:v>
                </c:pt>
                <c:pt idx="1287">
                  <c:v>1287.0</c:v>
                </c:pt>
                <c:pt idx="1288">
                  <c:v>1288.0</c:v>
                </c:pt>
                <c:pt idx="1289">
                  <c:v>1289.0</c:v>
                </c:pt>
                <c:pt idx="1290">
                  <c:v>1290.0</c:v>
                </c:pt>
                <c:pt idx="1291">
                  <c:v>1291.0</c:v>
                </c:pt>
                <c:pt idx="1292">
                  <c:v>1292.0</c:v>
                </c:pt>
                <c:pt idx="1293">
                  <c:v>1293.0</c:v>
                </c:pt>
                <c:pt idx="1294">
                  <c:v>1294.0</c:v>
                </c:pt>
                <c:pt idx="1295">
                  <c:v>1295.0</c:v>
                </c:pt>
                <c:pt idx="1296">
                  <c:v>1296.0</c:v>
                </c:pt>
                <c:pt idx="1297">
                  <c:v>1297.0</c:v>
                </c:pt>
                <c:pt idx="1298">
                  <c:v>1298.0</c:v>
                </c:pt>
                <c:pt idx="1299">
                  <c:v>1299.0</c:v>
                </c:pt>
                <c:pt idx="1300">
                  <c:v>1300.0</c:v>
                </c:pt>
                <c:pt idx="1301">
                  <c:v>1301.0</c:v>
                </c:pt>
                <c:pt idx="1302">
                  <c:v>1302.0</c:v>
                </c:pt>
                <c:pt idx="1303">
                  <c:v>1303.0</c:v>
                </c:pt>
                <c:pt idx="1304">
                  <c:v>1304.0</c:v>
                </c:pt>
                <c:pt idx="1305">
                  <c:v>1305.0</c:v>
                </c:pt>
                <c:pt idx="1306">
                  <c:v>1306.0</c:v>
                </c:pt>
                <c:pt idx="1307">
                  <c:v>1307.0</c:v>
                </c:pt>
                <c:pt idx="1308">
                  <c:v>1308.0</c:v>
                </c:pt>
                <c:pt idx="1309">
                  <c:v>1309.0</c:v>
                </c:pt>
                <c:pt idx="1310">
                  <c:v>1310.0</c:v>
                </c:pt>
                <c:pt idx="1311">
                  <c:v>1311.0</c:v>
                </c:pt>
                <c:pt idx="1312">
                  <c:v>1312.0</c:v>
                </c:pt>
                <c:pt idx="1313">
                  <c:v>1313.0</c:v>
                </c:pt>
                <c:pt idx="1314">
                  <c:v>1314.0</c:v>
                </c:pt>
                <c:pt idx="1315">
                  <c:v>1315.0</c:v>
                </c:pt>
                <c:pt idx="1316">
                  <c:v>1316.0</c:v>
                </c:pt>
                <c:pt idx="1317">
                  <c:v>1317.0</c:v>
                </c:pt>
                <c:pt idx="1318">
                  <c:v>1318.0</c:v>
                </c:pt>
                <c:pt idx="1319">
                  <c:v>1319.0</c:v>
                </c:pt>
                <c:pt idx="1320">
                  <c:v>1320.0</c:v>
                </c:pt>
                <c:pt idx="1321">
                  <c:v>1321.0</c:v>
                </c:pt>
                <c:pt idx="1322">
                  <c:v>1322.0</c:v>
                </c:pt>
                <c:pt idx="1323">
                  <c:v>1323.0</c:v>
                </c:pt>
                <c:pt idx="1324">
                  <c:v>1324.0</c:v>
                </c:pt>
                <c:pt idx="1325">
                  <c:v>1325.0</c:v>
                </c:pt>
                <c:pt idx="1326">
                  <c:v>1326.0</c:v>
                </c:pt>
                <c:pt idx="1327">
                  <c:v>1327.0</c:v>
                </c:pt>
                <c:pt idx="1328">
                  <c:v>1328.0</c:v>
                </c:pt>
                <c:pt idx="1329">
                  <c:v>1329.0</c:v>
                </c:pt>
                <c:pt idx="1330">
                  <c:v>1330.0</c:v>
                </c:pt>
                <c:pt idx="1331">
                  <c:v>1331.0</c:v>
                </c:pt>
                <c:pt idx="1332">
                  <c:v>1332.0</c:v>
                </c:pt>
                <c:pt idx="1333">
                  <c:v>1333.0</c:v>
                </c:pt>
                <c:pt idx="1334">
                  <c:v>1334.0</c:v>
                </c:pt>
                <c:pt idx="1335">
                  <c:v>1335.0</c:v>
                </c:pt>
                <c:pt idx="1336">
                  <c:v>1336.0</c:v>
                </c:pt>
                <c:pt idx="1337">
                  <c:v>1337.0</c:v>
                </c:pt>
                <c:pt idx="1338">
                  <c:v>1338.0</c:v>
                </c:pt>
                <c:pt idx="1339">
                  <c:v>1339.0</c:v>
                </c:pt>
                <c:pt idx="1340">
                  <c:v>1340.0</c:v>
                </c:pt>
                <c:pt idx="1341">
                  <c:v>1341.0</c:v>
                </c:pt>
                <c:pt idx="1342">
                  <c:v>1342.0</c:v>
                </c:pt>
                <c:pt idx="1343">
                  <c:v>1343.0</c:v>
                </c:pt>
                <c:pt idx="1344">
                  <c:v>1344.0</c:v>
                </c:pt>
                <c:pt idx="1345">
                  <c:v>1345.0</c:v>
                </c:pt>
                <c:pt idx="1346">
                  <c:v>1346.0</c:v>
                </c:pt>
                <c:pt idx="1347">
                  <c:v>1347.0</c:v>
                </c:pt>
                <c:pt idx="1348">
                  <c:v>1348.0</c:v>
                </c:pt>
                <c:pt idx="1349">
                  <c:v>1349.0</c:v>
                </c:pt>
                <c:pt idx="1350">
                  <c:v>1350.0</c:v>
                </c:pt>
                <c:pt idx="1351">
                  <c:v>1351.0</c:v>
                </c:pt>
                <c:pt idx="1352">
                  <c:v>1352.0</c:v>
                </c:pt>
                <c:pt idx="1353">
                  <c:v>1353.0</c:v>
                </c:pt>
                <c:pt idx="1354">
                  <c:v>1354.0</c:v>
                </c:pt>
                <c:pt idx="1355">
                  <c:v>1355.0</c:v>
                </c:pt>
                <c:pt idx="1356">
                  <c:v>1356.0</c:v>
                </c:pt>
                <c:pt idx="1357">
                  <c:v>1357.0</c:v>
                </c:pt>
                <c:pt idx="1358">
                  <c:v>1358.0</c:v>
                </c:pt>
                <c:pt idx="1359">
                  <c:v>1359.0</c:v>
                </c:pt>
                <c:pt idx="1360">
                  <c:v>1360.0</c:v>
                </c:pt>
                <c:pt idx="1361">
                  <c:v>1361.0</c:v>
                </c:pt>
                <c:pt idx="1362">
                  <c:v>1362.0</c:v>
                </c:pt>
                <c:pt idx="1363">
                  <c:v>1363.0</c:v>
                </c:pt>
                <c:pt idx="1364">
                  <c:v>1364.0</c:v>
                </c:pt>
                <c:pt idx="1365">
                  <c:v>1365.0</c:v>
                </c:pt>
                <c:pt idx="1366">
                  <c:v>1366.0</c:v>
                </c:pt>
                <c:pt idx="1367">
                  <c:v>1367.0</c:v>
                </c:pt>
                <c:pt idx="1368">
                  <c:v>1368.0</c:v>
                </c:pt>
                <c:pt idx="1369">
                  <c:v>1369.0</c:v>
                </c:pt>
                <c:pt idx="1370">
                  <c:v>1370.0</c:v>
                </c:pt>
                <c:pt idx="1371">
                  <c:v>1371.0</c:v>
                </c:pt>
                <c:pt idx="1372">
                  <c:v>1372.0</c:v>
                </c:pt>
                <c:pt idx="1373">
                  <c:v>1373.0</c:v>
                </c:pt>
                <c:pt idx="1374">
                  <c:v>1374.0</c:v>
                </c:pt>
                <c:pt idx="1375">
                  <c:v>1375.0</c:v>
                </c:pt>
                <c:pt idx="1376">
                  <c:v>1376.0</c:v>
                </c:pt>
                <c:pt idx="1377">
                  <c:v>1377.0</c:v>
                </c:pt>
                <c:pt idx="1378">
                  <c:v>1378.0</c:v>
                </c:pt>
                <c:pt idx="1379">
                  <c:v>1379.0</c:v>
                </c:pt>
                <c:pt idx="1380">
                  <c:v>1380.0</c:v>
                </c:pt>
                <c:pt idx="1381">
                  <c:v>1381.0</c:v>
                </c:pt>
                <c:pt idx="1382">
                  <c:v>1382.0</c:v>
                </c:pt>
                <c:pt idx="1383">
                  <c:v>1383.0</c:v>
                </c:pt>
                <c:pt idx="1384">
                  <c:v>1384.0</c:v>
                </c:pt>
                <c:pt idx="1385">
                  <c:v>1385.0</c:v>
                </c:pt>
                <c:pt idx="1386">
                  <c:v>1386.0</c:v>
                </c:pt>
                <c:pt idx="1387">
                  <c:v>1387.0</c:v>
                </c:pt>
                <c:pt idx="1388">
                  <c:v>1388.0</c:v>
                </c:pt>
                <c:pt idx="1389">
                  <c:v>1389.0</c:v>
                </c:pt>
                <c:pt idx="1390">
                  <c:v>1390.0</c:v>
                </c:pt>
                <c:pt idx="1391">
                  <c:v>1391.0</c:v>
                </c:pt>
                <c:pt idx="1392">
                  <c:v>1392.0</c:v>
                </c:pt>
                <c:pt idx="1393">
                  <c:v>1393.0</c:v>
                </c:pt>
                <c:pt idx="1394">
                  <c:v>1394.0</c:v>
                </c:pt>
                <c:pt idx="1395">
                  <c:v>1395.0</c:v>
                </c:pt>
                <c:pt idx="1396">
                  <c:v>1396.0</c:v>
                </c:pt>
                <c:pt idx="1397">
                  <c:v>1397.0</c:v>
                </c:pt>
                <c:pt idx="1398">
                  <c:v>1398.0</c:v>
                </c:pt>
                <c:pt idx="1399">
                  <c:v>1399.0</c:v>
                </c:pt>
                <c:pt idx="1400">
                  <c:v>1400.0</c:v>
                </c:pt>
                <c:pt idx="1401">
                  <c:v>1401.0</c:v>
                </c:pt>
                <c:pt idx="1402">
                  <c:v>1402.0</c:v>
                </c:pt>
                <c:pt idx="1403">
                  <c:v>1403.0</c:v>
                </c:pt>
                <c:pt idx="1404">
                  <c:v>1404.0</c:v>
                </c:pt>
                <c:pt idx="1405">
                  <c:v>1405.0</c:v>
                </c:pt>
                <c:pt idx="1406">
                  <c:v>1406.0</c:v>
                </c:pt>
                <c:pt idx="1407">
                  <c:v>1407.0</c:v>
                </c:pt>
                <c:pt idx="1408">
                  <c:v>1408.0</c:v>
                </c:pt>
                <c:pt idx="1409">
                  <c:v>1409.0</c:v>
                </c:pt>
                <c:pt idx="1410">
                  <c:v>1410.0</c:v>
                </c:pt>
                <c:pt idx="1411">
                  <c:v>1411.0</c:v>
                </c:pt>
                <c:pt idx="1412">
                  <c:v>1412.0</c:v>
                </c:pt>
                <c:pt idx="1413">
                  <c:v>1413.0</c:v>
                </c:pt>
                <c:pt idx="1414">
                  <c:v>1414.0</c:v>
                </c:pt>
                <c:pt idx="1415">
                  <c:v>1415.0</c:v>
                </c:pt>
                <c:pt idx="1416">
                  <c:v>1416.0</c:v>
                </c:pt>
                <c:pt idx="1417">
                  <c:v>1417.0</c:v>
                </c:pt>
                <c:pt idx="1418">
                  <c:v>1418.0</c:v>
                </c:pt>
                <c:pt idx="1419">
                  <c:v>1419.0</c:v>
                </c:pt>
                <c:pt idx="1420">
                  <c:v>1420.0</c:v>
                </c:pt>
                <c:pt idx="1421">
                  <c:v>1421.0</c:v>
                </c:pt>
                <c:pt idx="1422">
                  <c:v>1422.0</c:v>
                </c:pt>
                <c:pt idx="1423">
                  <c:v>1423.0</c:v>
                </c:pt>
                <c:pt idx="1424">
                  <c:v>1424.0</c:v>
                </c:pt>
                <c:pt idx="1425">
                  <c:v>1425.0</c:v>
                </c:pt>
                <c:pt idx="1426">
                  <c:v>1426.0</c:v>
                </c:pt>
                <c:pt idx="1427">
                  <c:v>1427.0</c:v>
                </c:pt>
                <c:pt idx="1428">
                  <c:v>1428.0</c:v>
                </c:pt>
                <c:pt idx="1429">
                  <c:v>1429.0</c:v>
                </c:pt>
                <c:pt idx="1430">
                  <c:v>1430.0</c:v>
                </c:pt>
                <c:pt idx="1431">
                  <c:v>1431.0</c:v>
                </c:pt>
                <c:pt idx="1432">
                  <c:v>1432.0</c:v>
                </c:pt>
                <c:pt idx="1433">
                  <c:v>1433.0</c:v>
                </c:pt>
                <c:pt idx="1434">
                  <c:v>1434.0</c:v>
                </c:pt>
                <c:pt idx="1435">
                  <c:v>1435.0</c:v>
                </c:pt>
                <c:pt idx="1436">
                  <c:v>1436.0</c:v>
                </c:pt>
                <c:pt idx="1437">
                  <c:v>1437.0</c:v>
                </c:pt>
                <c:pt idx="1438">
                  <c:v>1438.0</c:v>
                </c:pt>
                <c:pt idx="1439">
                  <c:v>1439.0</c:v>
                </c:pt>
                <c:pt idx="1440">
                  <c:v>1440.0</c:v>
                </c:pt>
                <c:pt idx="1441">
                  <c:v>1441.0</c:v>
                </c:pt>
                <c:pt idx="1442">
                  <c:v>1442.0</c:v>
                </c:pt>
                <c:pt idx="1443">
                  <c:v>1443.0</c:v>
                </c:pt>
                <c:pt idx="1444">
                  <c:v>1444.0</c:v>
                </c:pt>
                <c:pt idx="1445">
                  <c:v>1445.0</c:v>
                </c:pt>
                <c:pt idx="1446">
                  <c:v>1446.0</c:v>
                </c:pt>
                <c:pt idx="1447">
                  <c:v>1447.0</c:v>
                </c:pt>
                <c:pt idx="1448">
                  <c:v>1448.0</c:v>
                </c:pt>
                <c:pt idx="1449">
                  <c:v>1449.0</c:v>
                </c:pt>
                <c:pt idx="1450">
                  <c:v>1450.0</c:v>
                </c:pt>
                <c:pt idx="1451">
                  <c:v>1451.0</c:v>
                </c:pt>
                <c:pt idx="1452">
                  <c:v>1452.0</c:v>
                </c:pt>
                <c:pt idx="1453">
                  <c:v>1453.0</c:v>
                </c:pt>
                <c:pt idx="1454">
                  <c:v>1454.0</c:v>
                </c:pt>
                <c:pt idx="1455">
                  <c:v>1455.0</c:v>
                </c:pt>
                <c:pt idx="1456">
                  <c:v>1456.0</c:v>
                </c:pt>
                <c:pt idx="1457">
                  <c:v>1457.0</c:v>
                </c:pt>
                <c:pt idx="1458">
                  <c:v>1458.0</c:v>
                </c:pt>
                <c:pt idx="1459">
                  <c:v>1459.0</c:v>
                </c:pt>
                <c:pt idx="1460">
                  <c:v>1460.0</c:v>
                </c:pt>
                <c:pt idx="1461">
                  <c:v>1461.0</c:v>
                </c:pt>
                <c:pt idx="1462">
                  <c:v>1462.0</c:v>
                </c:pt>
                <c:pt idx="1463">
                  <c:v>1463.0</c:v>
                </c:pt>
                <c:pt idx="1464">
                  <c:v>1464.0</c:v>
                </c:pt>
                <c:pt idx="1465">
                  <c:v>1465.0</c:v>
                </c:pt>
                <c:pt idx="1466">
                  <c:v>1466.0</c:v>
                </c:pt>
                <c:pt idx="1467">
                  <c:v>1467.0</c:v>
                </c:pt>
                <c:pt idx="1468">
                  <c:v>1468.0</c:v>
                </c:pt>
                <c:pt idx="1469">
                  <c:v>1469.0</c:v>
                </c:pt>
                <c:pt idx="1470">
                  <c:v>1470.0</c:v>
                </c:pt>
                <c:pt idx="1471">
                  <c:v>1471.0</c:v>
                </c:pt>
                <c:pt idx="1472">
                  <c:v>1472.0</c:v>
                </c:pt>
                <c:pt idx="1473">
                  <c:v>1473.0</c:v>
                </c:pt>
                <c:pt idx="1474">
                  <c:v>1474.0</c:v>
                </c:pt>
                <c:pt idx="1475">
                  <c:v>1475.0</c:v>
                </c:pt>
                <c:pt idx="1476">
                  <c:v>1476.0</c:v>
                </c:pt>
                <c:pt idx="1477">
                  <c:v>1477.0</c:v>
                </c:pt>
                <c:pt idx="1478">
                  <c:v>1478.0</c:v>
                </c:pt>
                <c:pt idx="1479">
                  <c:v>1479.0</c:v>
                </c:pt>
                <c:pt idx="1480">
                  <c:v>1480.0</c:v>
                </c:pt>
                <c:pt idx="1481">
                  <c:v>1481.0</c:v>
                </c:pt>
                <c:pt idx="1482">
                  <c:v>1482.0</c:v>
                </c:pt>
                <c:pt idx="1483">
                  <c:v>1483.0</c:v>
                </c:pt>
                <c:pt idx="1484">
                  <c:v>1484.0</c:v>
                </c:pt>
                <c:pt idx="1485">
                  <c:v>1485.0</c:v>
                </c:pt>
                <c:pt idx="1486">
                  <c:v>1486.0</c:v>
                </c:pt>
                <c:pt idx="1487">
                  <c:v>1487.0</c:v>
                </c:pt>
                <c:pt idx="1488">
                  <c:v>1488.0</c:v>
                </c:pt>
                <c:pt idx="1489">
                  <c:v>1489.0</c:v>
                </c:pt>
                <c:pt idx="1490">
                  <c:v>1490.0</c:v>
                </c:pt>
                <c:pt idx="1491">
                  <c:v>1491.0</c:v>
                </c:pt>
                <c:pt idx="1492">
                  <c:v>1492.0</c:v>
                </c:pt>
                <c:pt idx="1493">
                  <c:v>1493.0</c:v>
                </c:pt>
                <c:pt idx="1494">
                  <c:v>1494.0</c:v>
                </c:pt>
                <c:pt idx="1495">
                  <c:v>1495.0</c:v>
                </c:pt>
                <c:pt idx="1496">
                  <c:v>1496.0</c:v>
                </c:pt>
                <c:pt idx="1497">
                  <c:v>1497.0</c:v>
                </c:pt>
                <c:pt idx="1498">
                  <c:v>1498.0</c:v>
                </c:pt>
                <c:pt idx="1499">
                  <c:v>1499.0</c:v>
                </c:pt>
                <c:pt idx="1500">
                  <c:v>1500.0</c:v>
                </c:pt>
                <c:pt idx="1501">
                  <c:v>1501.0</c:v>
                </c:pt>
                <c:pt idx="1502">
                  <c:v>1502.0</c:v>
                </c:pt>
                <c:pt idx="1503">
                  <c:v>1503.0</c:v>
                </c:pt>
                <c:pt idx="1504">
                  <c:v>1504.0</c:v>
                </c:pt>
                <c:pt idx="1505">
                  <c:v>1505.0</c:v>
                </c:pt>
                <c:pt idx="1506">
                  <c:v>1506.0</c:v>
                </c:pt>
                <c:pt idx="1507">
                  <c:v>1507.0</c:v>
                </c:pt>
                <c:pt idx="1508">
                  <c:v>1508.0</c:v>
                </c:pt>
                <c:pt idx="1509">
                  <c:v>1509.0</c:v>
                </c:pt>
                <c:pt idx="1510">
                  <c:v>1510.0</c:v>
                </c:pt>
                <c:pt idx="1511">
                  <c:v>1511.0</c:v>
                </c:pt>
                <c:pt idx="1512">
                  <c:v>1512.0</c:v>
                </c:pt>
                <c:pt idx="1513">
                  <c:v>1513.0</c:v>
                </c:pt>
                <c:pt idx="1514">
                  <c:v>1514.0</c:v>
                </c:pt>
                <c:pt idx="1515">
                  <c:v>1515.0</c:v>
                </c:pt>
                <c:pt idx="1516">
                  <c:v>1516.0</c:v>
                </c:pt>
                <c:pt idx="1517">
                  <c:v>1517.0</c:v>
                </c:pt>
                <c:pt idx="1518">
                  <c:v>1518.0</c:v>
                </c:pt>
                <c:pt idx="1519">
                  <c:v>1519.0</c:v>
                </c:pt>
                <c:pt idx="1520">
                  <c:v>1520.0</c:v>
                </c:pt>
                <c:pt idx="1521">
                  <c:v>1521.0</c:v>
                </c:pt>
                <c:pt idx="1522">
                  <c:v>1522.0</c:v>
                </c:pt>
                <c:pt idx="1523">
                  <c:v>1523.0</c:v>
                </c:pt>
                <c:pt idx="1524">
                  <c:v>1524.0</c:v>
                </c:pt>
                <c:pt idx="1525">
                  <c:v>1525.0</c:v>
                </c:pt>
                <c:pt idx="1526">
                  <c:v>1526.0</c:v>
                </c:pt>
                <c:pt idx="1527">
                  <c:v>1527.0</c:v>
                </c:pt>
                <c:pt idx="1528">
                  <c:v>1528.0</c:v>
                </c:pt>
                <c:pt idx="1529">
                  <c:v>1529.0</c:v>
                </c:pt>
                <c:pt idx="1530">
                  <c:v>1530.0</c:v>
                </c:pt>
                <c:pt idx="1531">
                  <c:v>1531.0</c:v>
                </c:pt>
                <c:pt idx="1532">
                  <c:v>1532.0</c:v>
                </c:pt>
                <c:pt idx="1533">
                  <c:v>1533.0</c:v>
                </c:pt>
                <c:pt idx="1534">
                  <c:v>1534.0</c:v>
                </c:pt>
                <c:pt idx="1535">
                  <c:v>1535.0</c:v>
                </c:pt>
                <c:pt idx="1536">
                  <c:v>1536.0</c:v>
                </c:pt>
                <c:pt idx="1537">
                  <c:v>1537.0</c:v>
                </c:pt>
                <c:pt idx="1538">
                  <c:v>1538.0</c:v>
                </c:pt>
                <c:pt idx="1539">
                  <c:v>1539.0</c:v>
                </c:pt>
                <c:pt idx="1540">
                  <c:v>1540.0</c:v>
                </c:pt>
                <c:pt idx="1541">
                  <c:v>1541.0</c:v>
                </c:pt>
                <c:pt idx="1542">
                  <c:v>1542.0</c:v>
                </c:pt>
                <c:pt idx="1543">
                  <c:v>1543.0</c:v>
                </c:pt>
                <c:pt idx="1544">
                  <c:v>1544.0</c:v>
                </c:pt>
                <c:pt idx="1545">
                  <c:v>1545.0</c:v>
                </c:pt>
                <c:pt idx="1546">
                  <c:v>1546.0</c:v>
                </c:pt>
                <c:pt idx="1547">
                  <c:v>1547.0</c:v>
                </c:pt>
                <c:pt idx="1548">
                  <c:v>1548.0</c:v>
                </c:pt>
                <c:pt idx="1549">
                  <c:v>1549.0</c:v>
                </c:pt>
                <c:pt idx="1550">
                  <c:v>1550.0</c:v>
                </c:pt>
                <c:pt idx="1551">
                  <c:v>1551.0</c:v>
                </c:pt>
                <c:pt idx="1552">
                  <c:v>1552.0</c:v>
                </c:pt>
                <c:pt idx="1553">
                  <c:v>1553.0</c:v>
                </c:pt>
                <c:pt idx="1554">
                  <c:v>1554.0</c:v>
                </c:pt>
                <c:pt idx="1555">
                  <c:v>1555.0</c:v>
                </c:pt>
                <c:pt idx="1556">
                  <c:v>1556.0</c:v>
                </c:pt>
                <c:pt idx="1557">
                  <c:v>1557.0</c:v>
                </c:pt>
                <c:pt idx="1558">
                  <c:v>1558.0</c:v>
                </c:pt>
                <c:pt idx="1559">
                  <c:v>1559.0</c:v>
                </c:pt>
                <c:pt idx="1560">
                  <c:v>1560.0</c:v>
                </c:pt>
                <c:pt idx="1561">
                  <c:v>1561.0</c:v>
                </c:pt>
                <c:pt idx="1562">
                  <c:v>1562.0</c:v>
                </c:pt>
                <c:pt idx="1563">
                  <c:v>1563.0</c:v>
                </c:pt>
                <c:pt idx="1564">
                  <c:v>1564.0</c:v>
                </c:pt>
                <c:pt idx="1565">
                  <c:v>1565.0</c:v>
                </c:pt>
                <c:pt idx="1566">
                  <c:v>1566.0</c:v>
                </c:pt>
                <c:pt idx="1567">
                  <c:v>1567.0</c:v>
                </c:pt>
                <c:pt idx="1568">
                  <c:v>1568.0</c:v>
                </c:pt>
                <c:pt idx="1569">
                  <c:v>1569.0</c:v>
                </c:pt>
                <c:pt idx="1570">
                  <c:v>1570.0</c:v>
                </c:pt>
                <c:pt idx="1571">
                  <c:v>1571.0</c:v>
                </c:pt>
                <c:pt idx="1572">
                  <c:v>1572.0</c:v>
                </c:pt>
                <c:pt idx="1573">
                  <c:v>1573.0</c:v>
                </c:pt>
                <c:pt idx="1574">
                  <c:v>1574.0</c:v>
                </c:pt>
                <c:pt idx="1575">
                  <c:v>1575.0</c:v>
                </c:pt>
                <c:pt idx="1576">
                  <c:v>1576.0</c:v>
                </c:pt>
                <c:pt idx="1577">
                  <c:v>1577.0</c:v>
                </c:pt>
                <c:pt idx="1578">
                  <c:v>1578.0</c:v>
                </c:pt>
                <c:pt idx="1579">
                  <c:v>1579.0</c:v>
                </c:pt>
                <c:pt idx="1580">
                  <c:v>1580.0</c:v>
                </c:pt>
                <c:pt idx="1581">
                  <c:v>1581.0</c:v>
                </c:pt>
                <c:pt idx="1582">
                  <c:v>1582.0</c:v>
                </c:pt>
                <c:pt idx="1583">
                  <c:v>1583.0</c:v>
                </c:pt>
                <c:pt idx="1584">
                  <c:v>1584.0</c:v>
                </c:pt>
                <c:pt idx="1585">
                  <c:v>1585.0</c:v>
                </c:pt>
                <c:pt idx="1586">
                  <c:v>1586.0</c:v>
                </c:pt>
                <c:pt idx="1587">
                  <c:v>1587.0</c:v>
                </c:pt>
                <c:pt idx="1588">
                  <c:v>1588.0</c:v>
                </c:pt>
                <c:pt idx="1589">
                  <c:v>1589.0</c:v>
                </c:pt>
                <c:pt idx="1590">
                  <c:v>1590.0</c:v>
                </c:pt>
                <c:pt idx="1591">
                  <c:v>1591.0</c:v>
                </c:pt>
                <c:pt idx="1592">
                  <c:v>1592.0</c:v>
                </c:pt>
                <c:pt idx="1593">
                  <c:v>1593.0</c:v>
                </c:pt>
                <c:pt idx="1594">
                  <c:v>1594.0</c:v>
                </c:pt>
                <c:pt idx="1595">
                  <c:v>1595.0</c:v>
                </c:pt>
                <c:pt idx="1596">
                  <c:v>1596.0</c:v>
                </c:pt>
                <c:pt idx="1597">
                  <c:v>1597.0</c:v>
                </c:pt>
                <c:pt idx="1598">
                  <c:v>1598.0</c:v>
                </c:pt>
                <c:pt idx="1599">
                  <c:v>1599.0</c:v>
                </c:pt>
                <c:pt idx="1600">
                  <c:v>1600.0</c:v>
                </c:pt>
                <c:pt idx="1601">
                  <c:v>1601.0</c:v>
                </c:pt>
                <c:pt idx="1602">
                  <c:v>1602.0</c:v>
                </c:pt>
                <c:pt idx="1603">
                  <c:v>1603.0</c:v>
                </c:pt>
                <c:pt idx="1604">
                  <c:v>1604.0</c:v>
                </c:pt>
                <c:pt idx="1605">
                  <c:v>1605.0</c:v>
                </c:pt>
                <c:pt idx="1606">
                  <c:v>1606.0</c:v>
                </c:pt>
                <c:pt idx="1607">
                  <c:v>1607.0</c:v>
                </c:pt>
                <c:pt idx="1608">
                  <c:v>1608.0</c:v>
                </c:pt>
                <c:pt idx="1609">
                  <c:v>1609.0</c:v>
                </c:pt>
                <c:pt idx="1610">
                  <c:v>1610.0</c:v>
                </c:pt>
                <c:pt idx="1611">
                  <c:v>1611.0</c:v>
                </c:pt>
                <c:pt idx="1612">
                  <c:v>1612.0</c:v>
                </c:pt>
                <c:pt idx="1613">
                  <c:v>1613.0</c:v>
                </c:pt>
                <c:pt idx="1614">
                  <c:v>1614.0</c:v>
                </c:pt>
                <c:pt idx="1615">
                  <c:v>1615.0</c:v>
                </c:pt>
                <c:pt idx="1616">
                  <c:v>1616.0</c:v>
                </c:pt>
                <c:pt idx="1617">
                  <c:v>1617.0</c:v>
                </c:pt>
                <c:pt idx="1618">
                  <c:v>1618.0</c:v>
                </c:pt>
                <c:pt idx="1619">
                  <c:v>1619.0</c:v>
                </c:pt>
                <c:pt idx="1620">
                  <c:v>1620.0</c:v>
                </c:pt>
                <c:pt idx="1621">
                  <c:v>1621.0</c:v>
                </c:pt>
                <c:pt idx="1622">
                  <c:v>1622.0</c:v>
                </c:pt>
                <c:pt idx="1623">
                  <c:v>1623.0</c:v>
                </c:pt>
                <c:pt idx="1624">
                  <c:v>1624.0</c:v>
                </c:pt>
                <c:pt idx="1625">
                  <c:v>1625.0</c:v>
                </c:pt>
                <c:pt idx="1626">
                  <c:v>1626.0</c:v>
                </c:pt>
                <c:pt idx="1627">
                  <c:v>1627.0</c:v>
                </c:pt>
                <c:pt idx="1628">
                  <c:v>1628.0</c:v>
                </c:pt>
                <c:pt idx="1629">
                  <c:v>1629.0</c:v>
                </c:pt>
                <c:pt idx="1630">
                  <c:v>1630.0</c:v>
                </c:pt>
                <c:pt idx="1631">
                  <c:v>1631.0</c:v>
                </c:pt>
                <c:pt idx="1632">
                  <c:v>1632.0</c:v>
                </c:pt>
                <c:pt idx="1633">
                  <c:v>1633.0</c:v>
                </c:pt>
                <c:pt idx="1634">
                  <c:v>1634.0</c:v>
                </c:pt>
                <c:pt idx="1635">
                  <c:v>1635.0</c:v>
                </c:pt>
                <c:pt idx="1636">
                  <c:v>1636.0</c:v>
                </c:pt>
                <c:pt idx="1637">
                  <c:v>1637.0</c:v>
                </c:pt>
                <c:pt idx="1638">
                  <c:v>1638.0</c:v>
                </c:pt>
                <c:pt idx="1639">
                  <c:v>1639.0</c:v>
                </c:pt>
                <c:pt idx="1640">
                  <c:v>1640.0</c:v>
                </c:pt>
                <c:pt idx="1641">
                  <c:v>1641.0</c:v>
                </c:pt>
                <c:pt idx="1642">
                  <c:v>1642.0</c:v>
                </c:pt>
                <c:pt idx="1643">
                  <c:v>1643.0</c:v>
                </c:pt>
                <c:pt idx="1644">
                  <c:v>1644.0</c:v>
                </c:pt>
                <c:pt idx="1645">
                  <c:v>1645.0</c:v>
                </c:pt>
                <c:pt idx="1646">
                  <c:v>1646.0</c:v>
                </c:pt>
                <c:pt idx="1647">
                  <c:v>1647.0</c:v>
                </c:pt>
                <c:pt idx="1648">
                  <c:v>1648.0</c:v>
                </c:pt>
                <c:pt idx="1649">
                  <c:v>1649.0</c:v>
                </c:pt>
                <c:pt idx="1650">
                  <c:v>1650.0</c:v>
                </c:pt>
                <c:pt idx="1651">
                  <c:v>1651.0</c:v>
                </c:pt>
                <c:pt idx="1652">
                  <c:v>1652.0</c:v>
                </c:pt>
                <c:pt idx="1653">
                  <c:v>1653.0</c:v>
                </c:pt>
                <c:pt idx="1654">
                  <c:v>1654.0</c:v>
                </c:pt>
                <c:pt idx="1655">
                  <c:v>1655.0</c:v>
                </c:pt>
                <c:pt idx="1656">
                  <c:v>1656.0</c:v>
                </c:pt>
                <c:pt idx="1657">
                  <c:v>1657.0</c:v>
                </c:pt>
                <c:pt idx="1658">
                  <c:v>1658.0</c:v>
                </c:pt>
                <c:pt idx="1659">
                  <c:v>1659.0</c:v>
                </c:pt>
                <c:pt idx="1660">
                  <c:v>1660.0</c:v>
                </c:pt>
                <c:pt idx="1661">
                  <c:v>1661.0</c:v>
                </c:pt>
                <c:pt idx="1662">
                  <c:v>1662.0</c:v>
                </c:pt>
                <c:pt idx="1663">
                  <c:v>1663.0</c:v>
                </c:pt>
                <c:pt idx="1664">
                  <c:v>1664.0</c:v>
                </c:pt>
                <c:pt idx="1665">
                  <c:v>1665.0</c:v>
                </c:pt>
                <c:pt idx="1666">
                  <c:v>1666.0</c:v>
                </c:pt>
                <c:pt idx="1667">
                  <c:v>1667.0</c:v>
                </c:pt>
                <c:pt idx="1668">
                  <c:v>1668.0</c:v>
                </c:pt>
                <c:pt idx="1669">
                  <c:v>1669.0</c:v>
                </c:pt>
                <c:pt idx="1670">
                  <c:v>1670.0</c:v>
                </c:pt>
                <c:pt idx="1671">
                  <c:v>1671.0</c:v>
                </c:pt>
                <c:pt idx="1672">
                  <c:v>1672.0</c:v>
                </c:pt>
                <c:pt idx="1673">
                  <c:v>1673.0</c:v>
                </c:pt>
                <c:pt idx="1674">
                  <c:v>1674.0</c:v>
                </c:pt>
                <c:pt idx="1675">
                  <c:v>1675.0</c:v>
                </c:pt>
                <c:pt idx="1676">
                  <c:v>1676.0</c:v>
                </c:pt>
                <c:pt idx="1677">
                  <c:v>1677.0</c:v>
                </c:pt>
                <c:pt idx="1678">
                  <c:v>1678.0</c:v>
                </c:pt>
                <c:pt idx="1679">
                  <c:v>1679.0</c:v>
                </c:pt>
                <c:pt idx="1680">
                  <c:v>1680.0</c:v>
                </c:pt>
                <c:pt idx="1681">
                  <c:v>1681.0</c:v>
                </c:pt>
                <c:pt idx="1682">
                  <c:v>1682.0</c:v>
                </c:pt>
                <c:pt idx="1683">
                  <c:v>1683.0</c:v>
                </c:pt>
                <c:pt idx="1684">
                  <c:v>1684.0</c:v>
                </c:pt>
                <c:pt idx="1685">
                  <c:v>1685.0</c:v>
                </c:pt>
                <c:pt idx="1686">
                  <c:v>1686.0</c:v>
                </c:pt>
                <c:pt idx="1687">
                  <c:v>1687.0</c:v>
                </c:pt>
                <c:pt idx="1688">
                  <c:v>1688.0</c:v>
                </c:pt>
                <c:pt idx="1689">
                  <c:v>1689.0</c:v>
                </c:pt>
                <c:pt idx="1690">
                  <c:v>1690.0</c:v>
                </c:pt>
                <c:pt idx="1691">
                  <c:v>1691.0</c:v>
                </c:pt>
                <c:pt idx="1692">
                  <c:v>1692.0</c:v>
                </c:pt>
                <c:pt idx="1693">
                  <c:v>1693.0</c:v>
                </c:pt>
                <c:pt idx="1694">
                  <c:v>1694.0</c:v>
                </c:pt>
                <c:pt idx="1695">
                  <c:v>1695.0</c:v>
                </c:pt>
                <c:pt idx="1696">
                  <c:v>1696.0</c:v>
                </c:pt>
                <c:pt idx="1697">
                  <c:v>1697.0</c:v>
                </c:pt>
                <c:pt idx="1698">
                  <c:v>1698.0</c:v>
                </c:pt>
                <c:pt idx="1699">
                  <c:v>1699.0</c:v>
                </c:pt>
                <c:pt idx="1700">
                  <c:v>1700.0</c:v>
                </c:pt>
                <c:pt idx="1701">
                  <c:v>1701.0</c:v>
                </c:pt>
                <c:pt idx="1702">
                  <c:v>1702.0</c:v>
                </c:pt>
                <c:pt idx="1703">
                  <c:v>1703.0</c:v>
                </c:pt>
                <c:pt idx="1704">
                  <c:v>1704.0</c:v>
                </c:pt>
                <c:pt idx="1705">
                  <c:v>1705.0</c:v>
                </c:pt>
                <c:pt idx="1706">
                  <c:v>1706.0</c:v>
                </c:pt>
                <c:pt idx="1707">
                  <c:v>1707.0</c:v>
                </c:pt>
                <c:pt idx="1708">
                  <c:v>1708.0</c:v>
                </c:pt>
                <c:pt idx="1709">
                  <c:v>1709.0</c:v>
                </c:pt>
                <c:pt idx="1710">
                  <c:v>1710.0</c:v>
                </c:pt>
                <c:pt idx="1711">
                  <c:v>1711.0</c:v>
                </c:pt>
                <c:pt idx="1712">
                  <c:v>1712.0</c:v>
                </c:pt>
                <c:pt idx="1713">
                  <c:v>1713.0</c:v>
                </c:pt>
                <c:pt idx="1714">
                  <c:v>1714.0</c:v>
                </c:pt>
                <c:pt idx="1715">
                  <c:v>1715.0</c:v>
                </c:pt>
                <c:pt idx="1716">
                  <c:v>1716.0</c:v>
                </c:pt>
                <c:pt idx="1717">
                  <c:v>1717.0</c:v>
                </c:pt>
                <c:pt idx="1718">
                  <c:v>1718.0</c:v>
                </c:pt>
                <c:pt idx="1719">
                  <c:v>1719.0</c:v>
                </c:pt>
                <c:pt idx="1720">
                  <c:v>1720.0</c:v>
                </c:pt>
                <c:pt idx="1721">
                  <c:v>1721.0</c:v>
                </c:pt>
                <c:pt idx="1722">
                  <c:v>1722.0</c:v>
                </c:pt>
                <c:pt idx="1723">
                  <c:v>1723.0</c:v>
                </c:pt>
                <c:pt idx="1724">
                  <c:v>1724.0</c:v>
                </c:pt>
                <c:pt idx="1725">
                  <c:v>1725.0</c:v>
                </c:pt>
                <c:pt idx="1726">
                  <c:v>1726.0</c:v>
                </c:pt>
                <c:pt idx="1727">
                  <c:v>1727.0</c:v>
                </c:pt>
                <c:pt idx="1728">
                  <c:v>1728.0</c:v>
                </c:pt>
                <c:pt idx="1729">
                  <c:v>1729.0</c:v>
                </c:pt>
                <c:pt idx="1730">
                  <c:v>1730.0</c:v>
                </c:pt>
                <c:pt idx="1731">
                  <c:v>1731.0</c:v>
                </c:pt>
                <c:pt idx="1732">
                  <c:v>1732.0</c:v>
                </c:pt>
                <c:pt idx="1733">
                  <c:v>1733.0</c:v>
                </c:pt>
                <c:pt idx="1734">
                  <c:v>1734.0</c:v>
                </c:pt>
                <c:pt idx="1735">
                  <c:v>1735.0</c:v>
                </c:pt>
                <c:pt idx="1736">
                  <c:v>1736.0</c:v>
                </c:pt>
                <c:pt idx="1737">
                  <c:v>1737.0</c:v>
                </c:pt>
                <c:pt idx="1738">
                  <c:v>1738.0</c:v>
                </c:pt>
                <c:pt idx="1739">
                  <c:v>1739.0</c:v>
                </c:pt>
                <c:pt idx="1740">
                  <c:v>1740.0</c:v>
                </c:pt>
                <c:pt idx="1741">
                  <c:v>1741.0</c:v>
                </c:pt>
                <c:pt idx="1742">
                  <c:v>1742.0</c:v>
                </c:pt>
                <c:pt idx="1743">
                  <c:v>1743.0</c:v>
                </c:pt>
                <c:pt idx="1744">
                  <c:v>1744.0</c:v>
                </c:pt>
                <c:pt idx="1745">
                  <c:v>1745.0</c:v>
                </c:pt>
                <c:pt idx="1746">
                  <c:v>1746.0</c:v>
                </c:pt>
                <c:pt idx="1747">
                  <c:v>1747.0</c:v>
                </c:pt>
                <c:pt idx="1748">
                  <c:v>1748.0</c:v>
                </c:pt>
                <c:pt idx="1749">
                  <c:v>1749.0</c:v>
                </c:pt>
                <c:pt idx="1750">
                  <c:v>1750.0</c:v>
                </c:pt>
                <c:pt idx="1751">
                  <c:v>1751.0</c:v>
                </c:pt>
                <c:pt idx="1752">
                  <c:v>1752.0</c:v>
                </c:pt>
                <c:pt idx="1753">
                  <c:v>1753.0</c:v>
                </c:pt>
                <c:pt idx="1754">
                  <c:v>1754.0</c:v>
                </c:pt>
                <c:pt idx="1755">
                  <c:v>1755.0</c:v>
                </c:pt>
                <c:pt idx="1756">
                  <c:v>1756.0</c:v>
                </c:pt>
                <c:pt idx="1757">
                  <c:v>1757.0</c:v>
                </c:pt>
                <c:pt idx="1758">
                  <c:v>1758.0</c:v>
                </c:pt>
                <c:pt idx="1759">
                  <c:v>1759.0</c:v>
                </c:pt>
                <c:pt idx="1760">
                  <c:v>1760.0</c:v>
                </c:pt>
                <c:pt idx="1761">
                  <c:v>1761.0</c:v>
                </c:pt>
                <c:pt idx="1762">
                  <c:v>1762.0</c:v>
                </c:pt>
                <c:pt idx="1763">
                  <c:v>1763.0</c:v>
                </c:pt>
                <c:pt idx="1764">
                  <c:v>1764.0</c:v>
                </c:pt>
                <c:pt idx="1765">
                  <c:v>1765.0</c:v>
                </c:pt>
                <c:pt idx="1766">
                  <c:v>1766.0</c:v>
                </c:pt>
                <c:pt idx="1767">
                  <c:v>1767.0</c:v>
                </c:pt>
                <c:pt idx="1768">
                  <c:v>1768.0</c:v>
                </c:pt>
                <c:pt idx="1769">
                  <c:v>1769.0</c:v>
                </c:pt>
                <c:pt idx="1770">
                  <c:v>1770.0</c:v>
                </c:pt>
                <c:pt idx="1771">
                  <c:v>1771.0</c:v>
                </c:pt>
                <c:pt idx="1772">
                  <c:v>1772.0</c:v>
                </c:pt>
                <c:pt idx="1773">
                  <c:v>1773.0</c:v>
                </c:pt>
                <c:pt idx="1774">
                  <c:v>1774.0</c:v>
                </c:pt>
                <c:pt idx="1775">
                  <c:v>1775.0</c:v>
                </c:pt>
                <c:pt idx="1776">
                  <c:v>1776.0</c:v>
                </c:pt>
                <c:pt idx="1777">
                  <c:v>1777.0</c:v>
                </c:pt>
                <c:pt idx="1778">
                  <c:v>1778.0</c:v>
                </c:pt>
                <c:pt idx="1779">
                  <c:v>1779.0</c:v>
                </c:pt>
                <c:pt idx="1780">
                  <c:v>1780.0</c:v>
                </c:pt>
                <c:pt idx="1781">
                  <c:v>1781.0</c:v>
                </c:pt>
                <c:pt idx="1782">
                  <c:v>1782.0</c:v>
                </c:pt>
                <c:pt idx="1783">
                  <c:v>1783.0</c:v>
                </c:pt>
                <c:pt idx="1784">
                  <c:v>1784.0</c:v>
                </c:pt>
                <c:pt idx="1785">
                  <c:v>1785.0</c:v>
                </c:pt>
                <c:pt idx="1786">
                  <c:v>1786.0</c:v>
                </c:pt>
                <c:pt idx="1787">
                  <c:v>1787.0</c:v>
                </c:pt>
                <c:pt idx="1788">
                  <c:v>1788.0</c:v>
                </c:pt>
                <c:pt idx="1789">
                  <c:v>1789.0</c:v>
                </c:pt>
                <c:pt idx="1790">
                  <c:v>1790.0</c:v>
                </c:pt>
                <c:pt idx="1791">
                  <c:v>1791.0</c:v>
                </c:pt>
                <c:pt idx="1792">
                  <c:v>1792.0</c:v>
                </c:pt>
                <c:pt idx="1793">
                  <c:v>1793.0</c:v>
                </c:pt>
                <c:pt idx="1794">
                  <c:v>1794.0</c:v>
                </c:pt>
                <c:pt idx="1795">
                  <c:v>1795.0</c:v>
                </c:pt>
                <c:pt idx="1796">
                  <c:v>1796.0</c:v>
                </c:pt>
                <c:pt idx="1797">
                  <c:v>1797.0</c:v>
                </c:pt>
                <c:pt idx="1798">
                  <c:v>1798.0</c:v>
                </c:pt>
                <c:pt idx="1799">
                  <c:v>1799.0</c:v>
                </c:pt>
                <c:pt idx="1800">
                  <c:v>1800.0</c:v>
                </c:pt>
                <c:pt idx="1801">
                  <c:v>1801.0</c:v>
                </c:pt>
                <c:pt idx="1802">
                  <c:v>1802.0</c:v>
                </c:pt>
                <c:pt idx="1803">
                  <c:v>1803.0</c:v>
                </c:pt>
                <c:pt idx="1804">
                  <c:v>1804.0</c:v>
                </c:pt>
                <c:pt idx="1805">
                  <c:v>1805.0</c:v>
                </c:pt>
                <c:pt idx="1806">
                  <c:v>1806.0</c:v>
                </c:pt>
                <c:pt idx="1807">
                  <c:v>1807.0</c:v>
                </c:pt>
                <c:pt idx="1808">
                  <c:v>1808.0</c:v>
                </c:pt>
                <c:pt idx="1809">
                  <c:v>1809.0</c:v>
                </c:pt>
                <c:pt idx="1810">
                  <c:v>1810.0</c:v>
                </c:pt>
                <c:pt idx="1811">
                  <c:v>1811.0</c:v>
                </c:pt>
                <c:pt idx="1812">
                  <c:v>1812.0</c:v>
                </c:pt>
                <c:pt idx="1813">
                  <c:v>1813.0</c:v>
                </c:pt>
                <c:pt idx="1814">
                  <c:v>1814.0</c:v>
                </c:pt>
                <c:pt idx="1815">
                  <c:v>1815.0</c:v>
                </c:pt>
                <c:pt idx="1816">
                  <c:v>1816.0</c:v>
                </c:pt>
                <c:pt idx="1817">
                  <c:v>1817.0</c:v>
                </c:pt>
                <c:pt idx="1818">
                  <c:v>1818.0</c:v>
                </c:pt>
                <c:pt idx="1819">
                  <c:v>1819.0</c:v>
                </c:pt>
                <c:pt idx="1820">
                  <c:v>1820.0</c:v>
                </c:pt>
                <c:pt idx="1821">
                  <c:v>1821.0</c:v>
                </c:pt>
                <c:pt idx="1822">
                  <c:v>1822.0</c:v>
                </c:pt>
                <c:pt idx="1823">
                  <c:v>1823.0</c:v>
                </c:pt>
                <c:pt idx="1824">
                  <c:v>1824.0</c:v>
                </c:pt>
                <c:pt idx="1825">
                  <c:v>1825.0</c:v>
                </c:pt>
                <c:pt idx="1826">
                  <c:v>1826.0</c:v>
                </c:pt>
                <c:pt idx="1827">
                  <c:v>1827.0</c:v>
                </c:pt>
                <c:pt idx="1828">
                  <c:v>1828.0</c:v>
                </c:pt>
                <c:pt idx="1829">
                  <c:v>1829.0</c:v>
                </c:pt>
                <c:pt idx="1830">
                  <c:v>1830.0</c:v>
                </c:pt>
                <c:pt idx="1831">
                  <c:v>1831.0</c:v>
                </c:pt>
                <c:pt idx="1832">
                  <c:v>1832.0</c:v>
                </c:pt>
                <c:pt idx="1833">
                  <c:v>1833.0</c:v>
                </c:pt>
                <c:pt idx="1834">
                  <c:v>1834.0</c:v>
                </c:pt>
                <c:pt idx="1835">
                  <c:v>1835.0</c:v>
                </c:pt>
                <c:pt idx="1836">
                  <c:v>1836.0</c:v>
                </c:pt>
                <c:pt idx="1837">
                  <c:v>1837.0</c:v>
                </c:pt>
                <c:pt idx="1838">
                  <c:v>1838.0</c:v>
                </c:pt>
                <c:pt idx="1839">
                  <c:v>1839.0</c:v>
                </c:pt>
                <c:pt idx="1840">
                  <c:v>1840.0</c:v>
                </c:pt>
                <c:pt idx="1841">
                  <c:v>1841.0</c:v>
                </c:pt>
                <c:pt idx="1842">
                  <c:v>1842.0</c:v>
                </c:pt>
                <c:pt idx="1843">
                  <c:v>1843.0</c:v>
                </c:pt>
                <c:pt idx="1844">
                  <c:v>1844.0</c:v>
                </c:pt>
                <c:pt idx="1845">
                  <c:v>1845.0</c:v>
                </c:pt>
                <c:pt idx="1846">
                  <c:v>1846.0</c:v>
                </c:pt>
                <c:pt idx="1847">
                  <c:v>1847.0</c:v>
                </c:pt>
                <c:pt idx="1848">
                  <c:v>1848.0</c:v>
                </c:pt>
                <c:pt idx="1849">
                  <c:v>1849.0</c:v>
                </c:pt>
                <c:pt idx="1850">
                  <c:v>1850.0</c:v>
                </c:pt>
                <c:pt idx="1851">
                  <c:v>1851.0</c:v>
                </c:pt>
                <c:pt idx="1852">
                  <c:v>1852.0</c:v>
                </c:pt>
                <c:pt idx="1853">
                  <c:v>1853.0</c:v>
                </c:pt>
                <c:pt idx="1854">
                  <c:v>1854.0</c:v>
                </c:pt>
                <c:pt idx="1855">
                  <c:v>1855.0</c:v>
                </c:pt>
                <c:pt idx="1856">
                  <c:v>1856.0</c:v>
                </c:pt>
                <c:pt idx="1857">
                  <c:v>1857.0</c:v>
                </c:pt>
                <c:pt idx="1858">
                  <c:v>1858.0</c:v>
                </c:pt>
                <c:pt idx="1859">
                  <c:v>1859.0</c:v>
                </c:pt>
                <c:pt idx="1860">
                  <c:v>1860.0</c:v>
                </c:pt>
                <c:pt idx="1861">
                  <c:v>1861.0</c:v>
                </c:pt>
                <c:pt idx="1862">
                  <c:v>1862.0</c:v>
                </c:pt>
                <c:pt idx="1863">
                  <c:v>1863.0</c:v>
                </c:pt>
                <c:pt idx="1864">
                  <c:v>1864.0</c:v>
                </c:pt>
                <c:pt idx="1865">
                  <c:v>1865.0</c:v>
                </c:pt>
                <c:pt idx="1866">
                  <c:v>1866.0</c:v>
                </c:pt>
                <c:pt idx="1867">
                  <c:v>1867.0</c:v>
                </c:pt>
                <c:pt idx="1868">
                  <c:v>1868.0</c:v>
                </c:pt>
                <c:pt idx="1869">
                  <c:v>1869.0</c:v>
                </c:pt>
                <c:pt idx="1870">
                  <c:v>1870.0</c:v>
                </c:pt>
                <c:pt idx="1871">
                  <c:v>1871.0</c:v>
                </c:pt>
                <c:pt idx="1872">
                  <c:v>1872.0</c:v>
                </c:pt>
                <c:pt idx="1873">
                  <c:v>1873.0</c:v>
                </c:pt>
                <c:pt idx="1874">
                  <c:v>1874.0</c:v>
                </c:pt>
                <c:pt idx="1875">
                  <c:v>1875.0</c:v>
                </c:pt>
                <c:pt idx="1876">
                  <c:v>1876.0</c:v>
                </c:pt>
                <c:pt idx="1877">
                  <c:v>1877.0</c:v>
                </c:pt>
                <c:pt idx="1878">
                  <c:v>1878.0</c:v>
                </c:pt>
                <c:pt idx="1879">
                  <c:v>1879.0</c:v>
                </c:pt>
                <c:pt idx="1880">
                  <c:v>1880.0</c:v>
                </c:pt>
                <c:pt idx="1881">
                  <c:v>1881.0</c:v>
                </c:pt>
                <c:pt idx="1882">
                  <c:v>1882.0</c:v>
                </c:pt>
                <c:pt idx="1883">
                  <c:v>1883.0</c:v>
                </c:pt>
                <c:pt idx="1884">
                  <c:v>1884.0</c:v>
                </c:pt>
                <c:pt idx="1885">
                  <c:v>1885.0</c:v>
                </c:pt>
                <c:pt idx="1886">
                  <c:v>1886.0</c:v>
                </c:pt>
                <c:pt idx="1887">
                  <c:v>1887.0</c:v>
                </c:pt>
                <c:pt idx="1888">
                  <c:v>1888.0</c:v>
                </c:pt>
                <c:pt idx="1889">
                  <c:v>1889.0</c:v>
                </c:pt>
                <c:pt idx="1890">
                  <c:v>1890.0</c:v>
                </c:pt>
                <c:pt idx="1891">
                  <c:v>1891.0</c:v>
                </c:pt>
                <c:pt idx="1892">
                  <c:v>1892.0</c:v>
                </c:pt>
                <c:pt idx="1893">
                  <c:v>1893.0</c:v>
                </c:pt>
                <c:pt idx="1894">
                  <c:v>1894.0</c:v>
                </c:pt>
                <c:pt idx="1895">
                  <c:v>1895.0</c:v>
                </c:pt>
                <c:pt idx="1896">
                  <c:v>1896.0</c:v>
                </c:pt>
                <c:pt idx="1897">
                  <c:v>1897.0</c:v>
                </c:pt>
                <c:pt idx="1898">
                  <c:v>1898.0</c:v>
                </c:pt>
                <c:pt idx="1899">
                  <c:v>1899.0</c:v>
                </c:pt>
                <c:pt idx="1900">
                  <c:v>1900.0</c:v>
                </c:pt>
                <c:pt idx="1901">
                  <c:v>1901.0</c:v>
                </c:pt>
                <c:pt idx="1902">
                  <c:v>1902.0</c:v>
                </c:pt>
                <c:pt idx="1903">
                  <c:v>1903.0</c:v>
                </c:pt>
                <c:pt idx="1904">
                  <c:v>1904.0</c:v>
                </c:pt>
                <c:pt idx="1905">
                  <c:v>1905.0</c:v>
                </c:pt>
                <c:pt idx="1906">
                  <c:v>1906.0</c:v>
                </c:pt>
                <c:pt idx="1907">
                  <c:v>1907.0</c:v>
                </c:pt>
                <c:pt idx="1908">
                  <c:v>1908.0</c:v>
                </c:pt>
                <c:pt idx="1909">
                  <c:v>1909.0</c:v>
                </c:pt>
                <c:pt idx="1910">
                  <c:v>1910.0</c:v>
                </c:pt>
                <c:pt idx="1911">
                  <c:v>1911.0</c:v>
                </c:pt>
                <c:pt idx="1912">
                  <c:v>1912.0</c:v>
                </c:pt>
                <c:pt idx="1913">
                  <c:v>1913.0</c:v>
                </c:pt>
                <c:pt idx="1914">
                  <c:v>1914.0</c:v>
                </c:pt>
                <c:pt idx="1915">
                  <c:v>1915.0</c:v>
                </c:pt>
                <c:pt idx="1916">
                  <c:v>1916.0</c:v>
                </c:pt>
                <c:pt idx="1917">
                  <c:v>1917.0</c:v>
                </c:pt>
                <c:pt idx="1918">
                  <c:v>1918.0</c:v>
                </c:pt>
                <c:pt idx="1919">
                  <c:v>1919.0</c:v>
                </c:pt>
                <c:pt idx="1920">
                  <c:v>1920.0</c:v>
                </c:pt>
                <c:pt idx="1921">
                  <c:v>1921.0</c:v>
                </c:pt>
                <c:pt idx="1922">
                  <c:v>1922.0</c:v>
                </c:pt>
                <c:pt idx="1923">
                  <c:v>1923.0</c:v>
                </c:pt>
                <c:pt idx="1924">
                  <c:v>1924.0</c:v>
                </c:pt>
                <c:pt idx="1925">
                  <c:v>1925.0</c:v>
                </c:pt>
                <c:pt idx="1926">
                  <c:v>1926.0</c:v>
                </c:pt>
                <c:pt idx="1927">
                  <c:v>1927.0</c:v>
                </c:pt>
                <c:pt idx="1928">
                  <c:v>1928.0</c:v>
                </c:pt>
                <c:pt idx="1929">
                  <c:v>1929.0</c:v>
                </c:pt>
                <c:pt idx="1930">
                  <c:v>1930.0</c:v>
                </c:pt>
                <c:pt idx="1931">
                  <c:v>1931.0</c:v>
                </c:pt>
                <c:pt idx="1932">
                  <c:v>1932.0</c:v>
                </c:pt>
                <c:pt idx="1933">
                  <c:v>1933.0</c:v>
                </c:pt>
                <c:pt idx="1934">
                  <c:v>1934.0</c:v>
                </c:pt>
                <c:pt idx="1935">
                  <c:v>1935.0</c:v>
                </c:pt>
                <c:pt idx="1936">
                  <c:v>1936.0</c:v>
                </c:pt>
                <c:pt idx="1937">
                  <c:v>1937.0</c:v>
                </c:pt>
                <c:pt idx="1938">
                  <c:v>1938.0</c:v>
                </c:pt>
                <c:pt idx="1939">
                  <c:v>1939.0</c:v>
                </c:pt>
                <c:pt idx="1940">
                  <c:v>1940.0</c:v>
                </c:pt>
                <c:pt idx="1941">
                  <c:v>1941.0</c:v>
                </c:pt>
                <c:pt idx="1942">
                  <c:v>1942.0</c:v>
                </c:pt>
                <c:pt idx="1943">
                  <c:v>1943.0</c:v>
                </c:pt>
                <c:pt idx="1944">
                  <c:v>1944.0</c:v>
                </c:pt>
                <c:pt idx="1945">
                  <c:v>1945.0</c:v>
                </c:pt>
                <c:pt idx="1946">
                  <c:v>1946.0</c:v>
                </c:pt>
                <c:pt idx="1947">
                  <c:v>1947.0</c:v>
                </c:pt>
                <c:pt idx="1948">
                  <c:v>1948.0</c:v>
                </c:pt>
                <c:pt idx="1949">
                  <c:v>1949.0</c:v>
                </c:pt>
                <c:pt idx="1950">
                  <c:v>1950.0</c:v>
                </c:pt>
                <c:pt idx="1951">
                  <c:v>1951.0</c:v>
                </c:pt>
                <c:pt idx="1952">
                  <c:v>1952.0</c:v>
                </c:pt>
                <c:pt idx="1953">
                  <c:v>1953.0</c:v>
                </c:pt>
                <c:pt idx="1954">
                  <c:v>1954.0</c:v>
                </c:pt>
                <c:pt idx="1955">
                  <c:v>1955.0</c:v>
                </c:pt>
                <c:pt idx="1956">
                  <c:v>1956.0</c:v>
                </c:pt>
                <c:pt idx="1957">
                  <c:v>1957.0</c:v>
                </c:pt>
                <c:pt idx="1958">
                  <c:v>1958.0</c:v>
                </c:pt>
                <c:pt idx="1959">
                  <c:v>1959.0</c:v>
                </c:pt>
                <c:pt idx="1960">
                  <c:v>1960.0</c:v>
                </c:pt>
                <c:pt idx="1961">
                  <c:v>1961.0</c:v>
                </c:pt>
                <c:pt idx="1962">
                  <c:v>1962.0</c:v>
                </c:pt>
                <c:pt idx="1963">
                  <c:v>1963.0</c:v>
                </c:pt>
                <c:pt idx="1964">
                  <c:v>1964.0</c:v>
                </c:pt>
                <c:pt idx="1965">
                  <c:v>1965.0</c:v>
                </c:pt>
                <c:pt idx="1966">
                  <c:v>1966.0</c:v>
                </c:pt>
                <c:pt idx="1967">
                  <c:v>1967.0</c:v>
                </c:pt>
                <c:pt idx="1968">
                  <c:v>1968.0</c:v>
                </c:pt>
                <c:pt idx="1969">
                  <c:v>1969.0</c:v>
                </c:pt>
                <c:pt idx="1970">
                  <c:v>1970.0</c:v>
                </c:pt>
                <c:pt idx="1971">
                  <c:v>1971.0</c:v>
                </c:pt>
                <c:pt idx="1972">
                  <c:v>1972.0</c:v>
                </c:pt>
                <c:pt idx="1973">
                  <c:v>1973.0</c:v>
                </c:pt>
                <c:pt idx="1974">
                  <c:v>1974.0</c:v>
                </c:pt>
                <c:pt idx="1975">
                  <c:v>1975.0</c:v>
                </c:pt>
                <c:pt idx="1976">
                  <c:v>1976.0</c:v>
                </c:pt>
                <c:pt idx="1977">
                  <c:v>1977.0</c:v>
                </c:pt>
                <c:pt idx="1978">
                  <c:v>1978.0</c:v>
                </c:pt>
                <c:pt idx="1979">
                  <c:v>1979.0</c:v>
                </c:pt>
                <c:pt idx="1980">
                  <c:v>1980.0</c:v>
                </c:pt>
                <c:pt idx="1981">
                  <c:v>1981.0</c:v>
                </c:pt>
                <c:pt idx="1982">
                  <c:v>1982.0</c:v>
                </c:pt>
                <c:pt idx="1983">
                  <c:v>1983.0</c:v>
                </c:pt>
                <c:pt idx="1984">
                  <c:v>1984.0</c:v>
                </c:pt>
                <c:pt idx="1985">
                  <c:v>1985.0</c:v>
                </c:pt>
                <c:pt idx="1986">
                  <c:v>1986.0</c:v>
                </c:pt>
                <c:pt idx="1987">
                  <c:v>1987.0</c:v>
                </c:pt>
                <c:pt idx="1988">
                  <c:v>1988.0</c:v>
                </c:pt>
                <c:pt idx="1989">
                  <c:v>1989.0</c:v>
                </c:pt>
                <c:pt idx="1990">
                  <c:v>1990.0</c:v>
                </c:pt>
                <c:pt idx="1991">
                  <c:v>1991.0</c:v>
                </c:pt>
                <c:pt idx="1992">
                  <c:v>1992.0</c:v>
                </c:pt>
                <c:pt idx="1993">
                  <c:v>1993.0</c:v>
                </c:pt>
                <c:pt idx="1994">
                  <c:v>1994.0</c:v>
                </c:pt>
                <c:pt idx="1995">
                  <c:v>1995.0</c:v>
                </c:pt>
                <c:pt idx="1996">
                  <c:v>1996.0</c:v>
                </c:pt>
                <c:pt idx="1997">
                  <c:v>1997.0</c:v>
                </c:pt>
                <c:pt idx="1998">
                  <c:v>1998.0</c:v>
                </c:pt>
                <c:pt idx="1999">
                  <c:v>1999.0</c:v>
                </c:pt>
              </c:numCache>
            </c:numRef>
          </c:xVal>
          <c:yVal>
            <c:numRef>
              <c:f>工作表1!$B$2:$B$2001</c:f>
              <c:numCache>
                <c:formatCode>0.00E+00</c:formatCode>
                <c:ptCount val="2000"/>
                <c:pt idx="0">
                  <c:v>2.6938293E7</c:v>
                </c:pt>
                <c:pt idx="1">
                  <c:v>2.668151E7</c:v>
                </c:pt>
                <c:pt idx="2">
                  <c:v>2.558641E7</c:v>
                </c:pt>
                <c:pt idx="3">
                  <c:v>2.3545905E7</c:v>
                </c:pt>
                <c:pt idx="4">
                  <c:v>2.3157462E7</c:v>
                </c:pt>
                <c:pt idx="5">
                  <c:v>2.2548698E7</c:v>
                </c:pt>
                <c:pt idx="6">
                  <c:v>2.1659529E7</c:v>
                </c:pt>
                <c:pt idx="7">
                  <c:v>2.1110099E7</c:v>
                </c:pt>
                <c:pt idx="8">
                  <c:v>2.0653783E7</c:v>
                </c:pt>
                <c:pt idx="9">
                  <c:v>1.9944537E7</c:v>
                </c:pt>
                <c:pt idx="10">
                  <c:v>1.9832576E7</c:v>
                </c:pt>
                <c:pt idx="11">
                  <c:v>1.9305818E7</c:v>
                </c:pt>
                <c:pt idx="12">
                  <c:v>1.9382658E7</c:v>
                </c:pt>
                <c:pt idx="13">
                  <c:v>1.9122156E7</c:v>
                </c:pt>
                <c:pt idx="14">
                  <c:v>1.859094E7</c:v>
                </c:pt>
                <c:pt idx="15">
                  <c:v>1.8859987E7</c:v>
                </c:pt>
                <c:pt idx="16">
                  <c:v>1.8334725E7</c:v>
                </c:pt>
                <c:pt idx="17">
                  <c:v>1.8292444E7</c:v>
                </c:pt>
                <c:pt idx="18">
                  <c:v>1.7991991E7</c:v>
                </c:pt>
                <c:pt idx="19">
                  <c:v>1.7453926E7</c:v>
                </c:pt>
                <c:pt idx="20">
                  <c:v>1.7521885E7</c:v>
                </c:pt>
                <c:pt idx="21">
                  <c:v>1.7336568E7</c:v>
                </c:pt>
                <c:pt idx="22">
                  <c:v>1.7022851E7</c:v>
                </c:pt>
                <c:pt idx="23">
                  <c:v>1.706934E7</c:v>
                </c:pt>
                <c:pt idx="24">
                  <c:v>1.6808504E7</c:v>
                </c:pt>
                <c:pt idx="25">
                  <c:v>1.6751173E7</c:v>
                </c:pt>
                <c:pt idx="26">
                  <c:v>1.6509676E7</c:v>
                </c:pt>
                <c:pt idx="27">
                  <c:v>1.6369928E7</c:v>
                </c:pt>
                <c:pt idx="28">
                  <c:v>1.6117169E7</c:v>
                </c:pt>
                <c:pt idx="29">
                  <c:v>1.6160853E7</c:v>
                </c:pt>
                <c:pt idx="30">
                  <c:v>1.6049512E7</c:v>
                </c:pt>
                <c:pt idx="31">
                  <c:v>1.591646E7</c:v>
                </c:pt>
                <c:pt idx="32">
                  <c:v>1.5849436E7</c:v>
                </c:pt>
                <c:pt idx="33">
                  <c:v>1.5660534E7</c:v>
                </c:pt>
                <c:pt idx="34">
                  <c:v>1.5643413E7</c:v>
                </c:pt>
                <c:pt idx="35">
                  <c:v>1.5617841E7</c:v>
                </c:pt>
                <c:pt idx="36">
                  <c:v>1.544368E7</c:v>
                </c:pt>
                <c:pt idx="37">
                  <c:v>1.5351093E7</c:v>
                </c:pt>
                <c:pt idx="38">
                  <c:v>1.5283326E7</c:v>
                </c:pt>
                <c:pt idx="39">
                  <c:v>1.5193306E7</c:v>
                </c:pt>
                <c:pt idx="40">
                  <c:v>1.4894077E7</c:v>
                </c:pt>
                <c:pt idx="41">
                  <c:v>1.5073107E7</c:v>
                </c:pt>
                <c:pt idx="42">
                  <c:v>1.4838858E7</c:v>
                </c:pt>
                <c:pt idx="43">
                  <c:v>1.4817304E7</c:v>
                </c:pt>
                <c:pt idx="44">
                  <c:v>1.4666555E7</c:v>
                </c:pt>
                <c:pt idx="45">
                  <c:v>1.4693811E7</c:v>
                </c:pt>
                <c:pt idx="46">
                  <c:v>1.4638657E7</c:v>
                </c:pt>
                <c:pt idx="47">
                  <c:v>1.4248678E7</c:v>
                </c:pt>
                <c:pt idx="48">
                  <c:v>1.4278702E7</c:v>
                </c:pt>
                <c:pt idx="49">
                  <c:v>1.4162736E7</c:v>
                </c:pt>
                <c:pt idx="50">
                  <c:v>1.4307927E7</c:v>
                </c:pt>
                <c:pt idx="51">
                  <c:v>1.4074027E7</c:v>
                </c:pt>
                <c:pt idx="52">
                  <c:v>1.4098571E7</c:v>
                </c:pt>
                <c:pt idx="53">
                  <c:v>1.3904826E7</c:v>
                </c:pt>
                <c:pt idx="54">
                  <c:v>1.3961663E7</c:v>
                </c:pt>
                <c:pt idx="55">
                  <c:v>1.3677613E7</c:v>
                </c:pt>
                <c:pt idx="56">
                  <c:v>1.3637883E7</c:v>
                </c:pt>
                <c:pt idx="57">
                  <c:v>1.3665583E7</c:v>
                </c:pt>
                <c:pt idx="58">
                  <c:v>1.3600738E7</c:v>
                </c:pt>
                <c:pt idx="59">
                  <c:v>1.3422709E7</c:v>
                </c:pt>
                <c:pt idx="60">
                  <c:v>1.3459213E7</c:v>
                </c:pt>
                <c:pt idx="61">
                  <c:v>1.3313409E7</c:v>
                </c:pt>
                <c:pt idx="62">
                  <c:v>1.3156145E7</c:v>
                </c:pt>
                <c:pt idx="63">
                  <c:v>1.3391127E7</c:v>
                </c:pt>
                <c:pt idx="64">
                  <c:v>1.3307283E7</c:v>
                </c:pt>
                <c:pt idx="65">
                  <c:v>1.3259743E7</c:v>
                </c:pt>
                <c:pt idx="66">
                  <c:v>1.3153955E7</c:v>
                </c:pt>
                <c:pt idx="67">
                  <c:v>1.3109188E7</c:v>
                </c:pt>
                <c:pt idx="68">
                  <c:v>1.3036698E7</c:v>
                </c:pt>
                <c:pt idx="69">
                  <c:v>1.2767562E7</c:v>
                </c:pt>
                <c:pt idx="70">
                  <c:v>1.2916469E7</c:v>
                </c:pt>
                <c:pt idx="71">
                  <c:v>1.278389E7</c:v>
                </c:pt>
                <c:pt idx="72">
                  <c:v>1.2602272E7</c:v>
                </c:pt>
                <c:pt idx="73">
                  <c:v>1.2602272E7</c:v>
                </c:pt>
                <c:pt idx="74">
                  <c:v>1.2632844E7</c:v>
                </c:pt>
                <c:pt idx="75">
                  <c:v>1.2672724E7</c:v>
                </c:pt>
                <c:pt idx="76">
                  <c:v>1.269104E7</c:v>
                </c:pt>
                <c:pt idx="77">
                  <c:v>1.2564886E7</c:v>
                </c:pt>
                <c:pt idx="78">
                  <c:v>1.2497513E7</c:v>
                </c:pt>
                <c:pt idx="79">
                  <c:v>1.2575678E7</c:v>
                </c:pt>
                <c:pt idx="80">
                  <c:v>1.2339032E7</c:v>
                </c:pt>
                <c:pt idx="81">
                  <c:v>1.2368415E7</c:v>
                </c:pt>
                <c:pt idx="82">
                  <c:v>1.2287999E7</c:v>
                </c:pt>
                <c:pt idx="83">
                  <c:v>1.2316127E7</c:v>
                </c:pt>
                <c:pt idx="84">
                  <c:v>1.2235431E7</c:v>
                </c:pt>
                <c:pt idx="85">
                  <c:v>1.2234621E7</c:v>
                </c:pt>
                <c:pt idx="86">
                  <c:v>1.2234621E7</c:v>
                </c:pt>
                <c:pt idx="87">
                  <c:v>1.2128408E7</c:v>
                </c:pt>
                <c:pt idx="88">
                  <c:v>1.2128408E7</c:v>
                </c:pt>
                <c:pt idx="89">
                  <c:v>1.2104738E7</c:v>
                </c:pt>
                <c:pt idx="90">
                  <c:v>1.2051852E7</c:v>
                </c:pt>
                <c:pt idx="91">
                  <c:v>1.2039796E7</c:v>
                </c:pt>
                <c:pt idx="92">
                  <c:v>1.2022909E7</c:v>
                </c:pt>
                <c:pt idx="93">
                  <c:v>1.2022803E7</c:v>
                </c:pt>
                <c:pt idx="94">
                  <c:v>1.1947358E7</c:v>
                </c:pt>
                <c:pt idx="95">
                  <c:v>1.1953051E7</c:v>
                </c:pt>
                <c:pt idx="96">
                  <c:v>1.1983842E7</c:v>
                </c:pt>
                <c:pt idx="97">
                  <c:v>1.1954628E7</c:v>
                </c:pt>
                <c:pt idx="98">
                  <c:v>1.1955836E7</c:v>
                </c:pt>
                <c:pt idx="99">
                  <c:v>1.2003758E7</c:v>
                </c:pt>
                <c:pt idx="100">
                  <c:v>1.1941599E7</c:v>
                </c:pt>
                <c:pt idx="101">
                  <c:v>1.161297E7</c:v>
                </c:pt>
                <c:pt idx="102">
                  <c:v>1.1498263E7</c:v>
                </c:pt>
                <c:pt idx="103">
                  <c:v>1.1706399E7</c:v>
                </c:pt>
                <c:pt idx="104">
                  <c:v>1.1671394E7</c:v>
                </c:pt>
                <c:pt idx="105">
                  <c:v>1.1547991E7</c:v>
                </c:pt>
                <c:pt idx="106">
                  <c:v>1.1624426E7</c:v>
                </c:pt>
                <c:pt idx="107">
                  <c:v>1.1528195E7</c:v>
                </c:pt>
                <c:pt idx="108">
                  <c:v>1.1513465E7</c:v>
                </c:pt>
                <c:pt idx="109">
                  <c:v>1.1381802E7</c:v>
                </c:pt>
                <c:pt idx="110">
                  <c:v>1.1321233E7</c:v>
                </c:pt>
                <c:pt idx="111">
                  <c:v>1.1366718E7</c:v>
                </c:pt>
                <c:pt idx="112">
                  <c:v>1.1409191E7</c:v>
                </c:pt>
                <c:pt idx="113">
                  <c:v>1.1377699E7</c:v>
                </c:pt>
                <c:pt idx="114">
                  <c:v>1.1382905E7</c:v>
                </c:pt>
                <c:pt idx="115">
                  <c:v>1.1217541E7</c:v>
                </c:pt>
                <c:pt idx="116">
                  <c:v>1.115629E7</c:v>
                </c:pt>
                <c:pt idx="117">
                  <c:v>1.1213333E7</c:v>
                </c:pt>
                <c:pt idx="118">
                  <c:v>1.1264331E7</c:v>
                </c:pt>
                <c:pt idx="119">
                  <c:v>1.1133439E7</c:v>
                </c:pt>
                <c:pt idx="120">
                  <c:v>1.1196943E7</c:v>
                </c:pt>
                <c:pt idx="121">
                  <c:v>1.1128114E7</c:v>
                </c:pt>
                <c:pt idx="122">
                  <c:v>1.1097538E7</c:v>
                </c:pt>
                <c:pt idx="123">
                  <c:v>1.1093839E7</c:v>
                </c:pt>
                <c:pt idx="124">
                  <c:v>1.1123407E7</c:v>
                </c:pt>
                <c:pt idx="125">
                  <c:v>1.1144399E7</c:v>
                </c:pt>
                <c:pt idx="126">
                  <c:v>1.1083476E7</c:v>
                </c:pt>
                <c:pt idx="127">
                  <c:v>1.1002027E7</c:v>
                </c:pt>
                <c:pt idx="128">
                  <c:v>1.0973631E7</c:v>
                </c:pt>
                <c:pt idx="129">
                  <c:v>1.0990521E7</c:v>
                </c:pt>
                <c:pt idx="130">
                  <c:v>1.1065502E7</c:v>
                </c:pt>
                <c:pt idx="131">
                  <c:v>1.0941833E7</c:v>
                </c:pt>
                <c:pt idx="132">
                  <c:v>1.1075948E7</c:v>
                </c:pt>
                <c:pt idx="133">
                  <c:v>1.0953269E7</c:v>
                </c:pt>
                <c:pt idx="134">
                  <c:v>1.0917354E7</c:v>
                </c:pt>
                <c:pt idx="135">
                  <c:v>1.0916145E7</c:v>
                </c:pt>
                <c:pt idx="136">
                  <c:v>1.0924014E7</c:v>
                </c:pt>
                <c:pt idx="137">
                  <c:v>1.095164E7</c:v>
                </c:pt>
                <c:pt idx="138">
                  <c:v>1.0877926E7</c:v>
                </c:pt>
                <c:pt idx="139">
                  <c:v>1.089697E7</c:v>
                </c:pt>
                <c:pt idx="140">
                  <c:v>1.0835522E7</c:v>
                </c:pt>
                <c:pt idx="141">
                  <c:v>1.0748588E7</c:v>
                </c:pt>
                <c:pt idx="142">
                  <c:v>1.0743145E7</c:v>
                </c:pt>
                <c:pt idx="143">
                  <c:v>1.0798346E7</c:v>
                </c:pt>
                <c:pt idx="144">
                  <c:v>1.0650012E7</c:v>
                </c:pt>
                <c:pt idx="145">
                  <c:v>1.067267E7</c:v>
                </c:pt>
                <c:pt idx="146">
                  <c:v>1.0748454E7</c:v>
                </c:pt>
                <c:pt idx="147">
                  <c:v>1.0685045E7</c:v>
                </c:pt>
                <c:pt idx="148">
                  <c:v>1.061672E7</c:v>
                </c:pt>
                <c:pt idx="149">
                  <c:v>1.0702514E7</c:v>
                </c:pt>
                <c:pt idx="150">
                  <c:v>1.0618601E7</c:v>
                </c:pt>
                <c:pt idx="151">
                  <c:v>1.0531943E7</c:v>
                </c:pt>
                <c:pt idx="152">
                  <c:v>1.0531867E7</c:v>
                </c:pt>
                <c:pt idx="153">
                  <c:v>1.0536834E7</c:v>
                </c:pt>
                <c:pt idx="154">
                  <c:v>1.050497E7</c:v>
                </c:pt>
                <c:pt idx="155">
                  <c:v>1.0451977E7</c:v>
                </c:pt>
                <c:pt idx="156">
                  <c:v>1.0483136E7</c:v>
                </c:pt>
                <c:pt idx="157">
                  <c:v>1.0490794E7</c:v>
                </c:pt>
                <c:pt idx="158">
                  <c:v>1.0382636E7</c:v>
                </c:pt>
                <c:pt idx="159">
                  <c:v>1.0360906E7</c:v>
                </c:pt>
                <c:pt idx="160">
                  <c:v>1.0332878E7</c:v>
                </c:pt>
                <c:pt idx="161">
                  <c:v>1.0288746E7</c:v>
                </c:pt>
                <c:pt idx="162">
                  <c:v>1.0287343E7</c:v>
                </c:pt>
                <c:pt idx="163">
                  <c:v>1.0346498E7</c:v>
                </c:pt>
                <c:pt idx="164">
                  <c:v>1.0332161E7</c:v>
                </c:pt>
                <c:pt idx="165">
                  <c:v>1.0332161E7</c:v>
                </c:pt>
                <c:pt idx="166">
                  <c:v>1.0357438E7</c:v>
                </c:pt>
                <c:pt idx="167">
                  <c:v>1.0350912E7</c:v>
                </c:pt>
                <c:pt idx="168">
                  <c:v>1.031608E7</c:v>
                </c:pt>
                <c:pt idx="169">
                  <c:v>1.0309545E7</c:v>
                </c:pt>
                <c:pt idx="170">
                  <c:v>1.0317267E7</c:v>
                </c:pt>
                <c:pt idx="171">
                  <c:v>1.0231971E7</c:v>
                </c:pt>
                <c:pt idx="172">
                  <c:v>1.0231106E7</c:v>
                </c:pt>
                <c:pt idx="173">
                  <c:v>1.0191322E7</c:v>
                </c:pt>
                <c:pt idx="174">
                  <c:v>1.0232125E7</c:v>
                </c:pt>
                <c:pt idx="175">
                  <c:v>1.0264058E7</c:v>
                </c:pt>
                <c:pt idx="176">
                  <c:v>1.0245809E7</c:v>
                </c:pt>
                <c:pt idx="177">
                  <c:v>1.0245809E7</c:v>
                </c:pt>
                <c:pt idx="178">
                  <c:v>1.0228343E7</c:v>
                </c:pt>
                <c:pt idx="179">
                  <c:v>1.0230602E7</c:v>
                </c:pt>
                <c:pt idx="180">
                  <c:v>1.0215085E7</c:v>
                </c:pt>
                <c:pt idx="181">
                  <c:v>1.0189302E7</c:v>
                </c:pt>
                <c:pt idx="182">
                  <c:v>1.0133563E7</c:v>
                </c:pt>
                <c:pt idx="183">
                  <c:v>1.0157813E7</c:v>
                </c:pt>
                <c:pt idx="184">
                  <c:v>1.0156991E7</c:v>
                </c:pt>
                <c:pt idx="185">
                  <c:v>1.0107107E7</c:v>
                </c:pt>
                <c:pt idx="186">
                  <c:v>1.0107107E7</c:v>
                </c:pt>
                <c:pt idx="187">
                  <c:v>1.0048931E7</c:v>
                </c:pt>
                <c:pt idx="188">
                  <c:v>1.0046071E7</c:v>
                </c:pt>
                <c:pt idx="189">
                  <c:v>1.0047432E7</c:v>
                </c:pt>
                <c:pt idx="190">
                  <c:v>1.0080737E7</c:v>
                </c:pt>
                <c:pt idx="191">
                  <c:v>1.0047379E7</c:v>
                </c:pt>
                <c:pt idx="192">
                  <c:v>1.0020315E7</c:v>
                </c:pt>
                <c:pt idx="193" formatCode="General">
                  <c:v>9.952996E6</c:v>
                </c:pt>
                <c:pt idx="194" formatCode="General">
                  <c:v>9.858121E6</c:v>
                </c:pt>
                <c:pt idx="195" formatCode="General">
                  <c:v>9.858121E6</c:v>
                </c:pt>
                <c:pt idx="196" formatCode="General">
                  <c:v>9.909126E6</c:v>
                </c:pt>
                <c:pt idx="197" formatCode="General">
                  <c:v>9.971301E6</c:v>
                </c:pt>
                <c:pt idx="198" formatCode="General">
                  <c:v>9.897011E6</c:v>
                </c:pt>
                <c:pt idx="199" formatCode="General">
                  <c:v>9.904022E6</c:v>
                </c:pt>
                <c:pt idx="200" formatCode="General">
                  <c:v>9.860633E6</c:v>
                </c:pt>
                <c:pt idx="201" formatCode="General">
                  <c:v>9.865661E6</c:v>
                </c:pt>
                <c:pt idx="202" formatCode="General">
                  <c:v>9.865661E6</c:v>
                </c:pt>
                <c:pt idx="203" formatCode="General">
                  <c:v>9.808389E6</c:v>
                </c:pt>
                <c:pt idx="204" formatCode="General">
                  <c:v>9.821358E6</c:v>
                </c:pt>
                <c:pt idx="205" formatCode="General">
                  <c:v>9.838728E6</c:v>
                </c:pt>
                <c:pt idx="206" formatCode="General">
                  <c:v>9.857428E6</c:v>
                </c:pt>
                <c:pt idx="207" formatCode="General">
                  <c:v>9.791084E6</c:v>
                </c:pt>
                <c:pt idx="208" formatCode="General">
                  <c:v>9.721013E6</c:v>
                </c:pt>
                <c:pt idx="209" formatCode="General">
                  <c:v>9.727084E6</c:v>
                </c:pt>
                <c:pt idx="210" formatCode="General">
                  <c:v>9.724336E6</c:v>
                </c:pt>
                <c:pt idx="211" formatCode="General">
                  <c:v>9.724993E6</c:v>
                </c:pt>
                <c:pt idx="212" formatCode="General">
                  <c:v>9.715431E6</c:v>
                </c:pt>
                <c:pt idx="213" formatCode="General">
                  <c:v>9.711383E6</c:v>
                </c:pt>
                <c:pt idx="214" formatCode="General">
                  <c:v>9.711383E6</c:v>
                </c:pt>
                <c:pt idx="215" formatCode="General">
                  <c:v>9.718444E6</c:v>
                </c:pt>
                <c:pt idx="216" formatCode="General">
                  <c:v>9.738267E6</c:v>
                </c:pt>
                <c:pt idx="217" formatCode="General">
                  <c:v>9.696304E6</c:v>
                </c:pt>
                <c:pt idx="218" formatCode="General">
                  <c:v>9.696206E6</c:v>
                </c:pt>
                <c:pt idx="219" formatCode="General">
                  <c:v>9.710985E6</c:v>
                </c:pt>
                <c:pt idx="220" formatCode="General">
                  <c:v>9.755369E6</c:v>
                </c:pt>
                <c:pt idx="221" formatCode="General">
                  <c:v>9.683766E6</c:v>
                </c:pt>
                <c:pt idx="222" formatCode="General">
                  <c:v>9.675358E6</c:v>
                </c:pt>
                <c:pt idx="223" formatCode="General">
                  <c:v>9.694468E6</c:v>
                </c:pt>
                <c:pt idx="224" formatCode="General">
                  <c:v>9.673673E6</c:v>
                </c:pt>
                <c:pt idx="225" formatCode="General">
                  <c:v>9.707243E6</c:v>
                </c:pt>
                <c:pt idx="226" formatCode="General">
                  <c:v>9.705241E6</c:v>
                </c:pt>
                <c:pt idx="227" formatCode="General">
                  <c:v>9.687847E6</c:v>
                </c:pt>
                <c:pt idx="228" formatCode="General">
                  <c:v>9.674323E6</c:v>
                </c:pt>
                <c:pt idx="229" formatCode="General">
                  <c:v>9.656013E6</c:v>
                </c:pt>
                <c:pt idx="230" formatCode="General">
                  <c:v>9.660402E6</c:v>
                </c:pt>
                <c:pt idx="231" formatCode="General">
                  <c:v>9.668046E6</c:v>
                </c:pt>
                <c:pt idx="232" formatCode="General">
                  <c:v>9.653863E6</c:v>
                </c:pt>
                <c:pt idx="233" formatCode="General">
                  <c:v>9.618517E6</c:v>
                </c:pt>
                <c:pt idx="234" formatCode="General">
                  <c:v>9.627268E6</c:v>
                </c:pt>
                <c:pt idx="235" formatCode="General">
                  <c:v>9.590996E6</c:v>
                </c:pt>
                <c:pt idx="236" formatCode="General">
                  <c:v>9.590996E6</c:v>
                </c:pt>
                <c:pt idx="237" formatCode="General">
                  <c:v>9.580358E6</c:v>
                </c:pt>
                <c:pt idx="238" formatCode="General">
                  <c:v>9.580603E6</c:v>
                </c:pt>
                <c:pt idx="239" formatCode="General">
                  <c:v>9.595267E6</c:v>
                </c:pt>
                <c:pt idx="240" formatCode="General">
                  <c:v>9.576156E6</c:v>
                </c:pt>
                <c:pt idx="241" formatCode="General">
                  <c:v>9.608055E6</c:v>
                </c:pt>
                <c:pt idx="242" formatCode="General">
                  <c:v>9.601633E6</c:v>
                </c:pt>
                <c:pt idx="243" formatCode="General">
                  <c:v>9.61294E6</c:v>
                </c:pt>
                <c:pt idx="244" formatCode="General">
                  <c:v>9.524705E6</c:v>
                </c:pt>
                <c:pt idx="245" formatCode="General">
                  <c:v>9.537448E6</c:v>
                </c:pt>
                <c:pt idx="246" formatCode="General">
                  <c:v>9.568286E6</c:v>
                </c:pt>
                <c:pt idx="247" formatCode="General">
                  <c:v>9.564436E6</c:v>
                </c:pt>
                <c:pt idx="248" formatCode="General">
                  <c:v>9.571816E6</c:v>
                </c:pt>
                <c:pt idx="249" formatCode="General">
                  <c:v>9.521365E6</c:v>
                </c:pt>
                <c:pt idx="250" formatCode="General">
                  <c:v>9.487177E6</c:v>
                </c:pt>
                <c:pt idx="251" formatCode="General">
                  <c:v>9.505128E6</c:v>
                </c:pt>
                <c:pt idx="252" formatCode="General">
                  <c:v>9.506748E6</c:v>
                </c:pt>
                <c:pt idx="253" formatCode="General">
                  <c:v>9.45687E6</c:v>
                </c:pt>
                <c:pt idx="254" formatCode="General">
                  <c:v>9.465228E6</c:v>
                </c:pt>
                <c:pt idx="255" formatCode="General">
                  <c:v>9.482893E6</c:v>
                </c:pt>
                <c:pt idx="256" formatCode="General">
                  <c:v>9.478293E6</c:v>
                </c:pt>
                <c:pt idx="257" formatCode="General">
                  <c:v>9.514998E6</c:v>
                </c:pt>
                <c:pt idx="258" formatCode="General">
                  <c:v>9.506963E6</c:v>
                </c:pt>
                <c:pt idx="259" formatCode="General">
                  <c:v>9.469867E6</c:v>
                </c:pt>
                <c:pt idx="260" formatCode="General">
                  <c:v>9.43569E6</c:v>
                </c:pt>
                <c:pt idx="261" formatCode="General">
                  <c:v>9.421544E6</c:v>
                </c:pt>
                <c:pt idx="262" formatCode="General">
                  <c:v>9.461766E6</c:v>
                </c:pt>
                <c:pt idx="263" formatCode="General">
                  <c:v>9.410586E6</c:v>
                </c:pt>
                <c:pt idx="264" formatCode="General">
                  <c:v>9.436438E6</c:v>
                </c:pt>
                <c:pt idx="265" formatCode="General">
                  <c:v>9.436438E6</c:v>
                </c:pt>
                <c:pt idx="266" formatCode="General">
                  <c:v>9.455167E6</c:v>
                </c:pt>
                <c:pt idx="267" formatCode="General">
                  <c:v>9.469684E6</c:v>
                </c:pt>
                <c:pt idx="268" formatCode="General">
                  <c:v>9.448228E6</c:v>
                </c:pt>
                <c:pt idx="269" formatCode="General">
                  <c:v>9.415618E6</c:v>
                </c:pt>
                <c:pt idx="270" formatCode="General">
                  <c:v>9.386045E6</c:v>
                </c:pt>
                <c:pt idx="271" formatCode="General">
                  <c:v>9.429104E6</c:v>
                </c:pt>
                <c:pt idx="272" formatCode="General">
                  <c:v>9.416746E6</c:v>
                </c:pt>
                <c:pt idx="273" formatCode="General">
                  <c:v>9.406824E6</c:v>
                </c:pt>
                <c:pt idx="274" formatCode="General">
                  <c:v>9.40978E6</c:v>
                </c:pt>
                <c:pt idx="275" formatCode="General">
                  <c:v>9.419298E6</c:v>
                </c:pt>
                <c:pt idx="276" formatCode="General">
                  <c:v>9.391408E6</c:v>
                </c:pt>
                <c:pt idx="277" formatCode="General">
                  <c:v>9.363145E6</c:v>
                </c:pt>
                <c:pt idx="278" formatCode="General">
                  <c:v>9.306839E6</c:v>
                </c:pt>
                <c:pt idx="279" formatCode="General">
                  <c:v>9.340156E6</c:v>
                </c:pt>
                <c:pt idx="280" formatCode="General">
                  <c:v>9.375189E6</c:v>
                </c:pt>
                <c:pt idx="281" formatCode="General">
                  <c:v>9.358705E6</c:v>
                </c:pt>
                <c:pt idx="282" formatCode="General">
                  <c:v>9.358705E6</c:v>
                </c:pt>
                <c:pt idx="283" formatCode="General">
                  <c:v>9.358705E6</c:v>
                </c:pt>
                <c:pt idx="284" formatCode="General">
                  <c:v>9.297457E6</c:v>
                </c:pt>
                <c:pt idx="285" formatCode="General">
                  <c:v>9.334621E6</c:v>
                </c:pt>
                <c:pt idx="286" formatCode="General">
                  <c:v>9.300843E6</c:v>
                </c:pt>
                <c:pt idx="287" formatCode="General">
                  <c:v>9.300843E6</c:v>
                </c:pt>
                <c:pt idx="288" formatCode="General">
                  <c:v>9.284196E6</c:v>
                </c:pt>
                <c:pt idx="289" formatCode="General">
                  <c:v>9.284195E6</c:v>
                </c:pt>
                <c:pt idx="290" formatCode="General">
                  <c:v>9.284195E6</c:v>
                </c:pt>
                <c:pt idx="291" formatCode="General">
                  <c:v>9.316665E6</c:v>
                </c:pt>
                <c:pt idx="292" formatCode="General">
                  <c:v>9.308569E6</c:v>
                </c:pt>
                <c:pt idx="293" formatCode="General">
                  <c:v>9.295293E6</c:v>
                </c:pt>
                <c:pt idx="294" formatCode="General">
                  <c:v>9.35537E6</c:v>
                </c:pt>
                <c:pt idx="295" formatCode="General">
                  <c:v>9.320876E6</c:v>
                </c:pt>
                <c:pt idx="296" formatCode="General">
                  <c:v>9.321961E6</c:v>
                </c:pt>
                <c:pt idx="297" formatCode="General">
                  <c:v>9.328952E6</c:v>
                </c:pt>
                <c:pt idx="298" formatCode="General">
                  <c:v>9.334491E6</c:v>
                </c:pt>
                <c:pt idx="299" formatCode="General">
                  <c:v>9.306025E6</c:v>
                </c:pt>
                <c:pt idx="300" formatCode="General">
                  <c:v>9.226067E6</c:v>
                </c:pt>
                <c:pt idx="301" formatCode="General">
                  <c:v>9.241647E6</c:v>
                </c:pt>
                <c:pt idx="302" formatCode="General">
                  <c:v>9.243676E6</c:v>
                </c:pt>
                <c:pt idx="303" formatCode="General">
                  <c:v>9.247824E6</c:v>
                </c:pt>
                <c:pt idx="304" formatCode="General">
                  <c:v>9.272284E6</c:v>
                </c:pt>
                <c:pt idx="305" formatCode="General">
                  <c:v>9.259211E6</c:v>
                </c:pt>
                <c:pt idx="306" formatCode="General">
                  <c:v>9.30303E6</c:v>
                </c:pt>
                <c:pt idx="307" formatCode="General">
                  <c:v>9.264323E6</c:v>
                </c:pt>
                <c:pt idx="308" formatCode="General">
                  <c:v>9.272585E6</c:v>
                </c:pt>
                <c:pt idx="309" formatCode="General">
                  <c:v>9.25097E6</c:v>
                </c:pt>
                <c:pt idx="310" formatCode="General">
                  <c:v>9.220801E6</c:v>
                </c:pt>
                <c:pt idx="311" formatCode="General">
                  <c:v>9.198916E6</c:v>
                </c:pt>
                <c:pt idx="312" formatCode="General">
                  <c:v>9.21098E6</c:v>
                </c:pt>
                <c:pt idx="313" formatCode="General">
                  <c:v>9.209422E6</c:v>
                </c:pt>
                <c:pt idx="314" formatCode="General">
                  <c:v>9.219066E6</c:v>
                </c:pt>
                <c:pt idx="315" formatCode="General">
                  <c:v>9.135391E6</c:v>
                </c:pt>
                <c:pt idx="316" formatCode="General">
                  <c:v>9.164035E6</c:v>
                </c:pt>
                <c:pt idx="317" formatCode="General">
                  <c:v>9.210004E6</c:v>
                </c:pt>
                <c:pt idx="318" formatCode="General">
                  <c:v>9.174826E6</c:v>
                </c:pt>
                <c:pt idx="319" formatCode="General">
                  <c:v>9.208402E6</c:v>
                </c:pt>
                <c:pt idx="320" formatCode="General">
                  <c:v>9.185576E6</c:v>
                </c:pt>
                <c:pt idx="321" formatCode="General">
                  <c:v>9.189238E6</c:v>
                </c:pt>
                <c:pt idx="322" formatCode="General">
                  <c:v>9.207125E6</c:v>
                </c:pt>
                <c:pt idx="323" formatCode="General">
                  <c:v>9.171893E6</c:v>
                </c:pt>
                <c:pt idx="324" formatCode="General">
                  <c:v>9.235021E6</c:v>
                </c:pt>
                <c:pt idx="325" formatCode="General">
                  <c:v>9.184201E6</c:v>
                </c:pt>
                <c:pt idx="326" formatCode="General">
                  <c:v>9.174368E6</c:v>
                </c:pt>
                <c:pt idx="327" formatCode="General">
                  <c:v>9.12845E6</c:v>
                </c:pt>
                <c:pt idx="328" formatCode="General">
                  <c:v>9.12845E6</c:v>
                </c:pt>
                <c:pt idx="329" formatCode="General">
                  <c:v>9.15314E6</c:v>
                </c:pt>
                <c:pt idx="330" formatCode="General">
                  <c:v>9.15277E6</c:v>
                </c:pt>
                <c:pt idx="331" formatCode="General">
                  <c:v>9.156113E6</c:v>
                </c:pt>
                <c:pt idx="332" formatCode="General">
                  <c:v>9.142539E6</c:v>
                </c:pt>
                <c:pt idx="333" formatCode="General">
                  <c:v>9.151328E6</c:v>
                </c:pt>
                <c:pt idx="334" formatCode="General">
                  <c:v>9.149243E6</c:v>
                </c:pt>
                <c:pt idx="335" formatCode="General">
                  <c:v>9.087761E6</c:v>
                </c:pt>
                <c:pt idx="336" formatCode="General">
                  <c:v>9.098038E6</c:v>
                </c:pt>
                <c:pt idx="337" formatCode="General">
                  <c:v>9.097404E6</c:v>
                </c:pt>
                <c:pt idx="338" formatCode="General">
                  <c:v>9.1384E6</c:v>
                </c:pt>
                <c:pt idx="339" formatCode="General">
                  <c:v>9.12619E6</c:v>
                </c:pt>
                <c:pt idx="340" formatCode="General">
                  <c:v>9.15537E6</c:v>
                </c:pt>
                <c:pt idx="341" formatCode="General">
                  <c:v>9.114834E6</c:v>
                </c:pt>
                <c:pt idx="342" formatCode="General">
                  <c:v>9.087104E6</c:v>
                </c:pt>
                <c:pt idx="343" formatCode="General">
                  <c:v>9.111078E6</c:v>
                </c:pt>
                <c:pt idx="344" formatCode="General">
                  <c:v>9.065897E6</c:v>
                </c:pt>
                <c:pt idx="345" formatCode="General">
                  <c:v>9.076222E6</c:v>
                </c:pt>
                <c:pt idx="346" formatCode="General">
                  <c:v>9.076222E6</c:v>
                </c:pt>
                <c:pt idx="347" formatCode="General">
                  <c:v>9.08452E6</c:v>
                </c:pt>
                <c:pt idx="348" formatCode="General">
                  <c:v>9.036519E6</c:v>
                </c:pt>
                <c:pt idx="349" formatCode="General">
                  <c:v>9.029037E6</c:v>
                </c:pt>
                <c:pt idx="350" formatCode="General">
                  <c:v>9.028816E6</c:v>
                </c:pt>
                <c:pt idx="351" formatCode="General">
                  <c:v>9.028922E6</c:v>
                </c:pt>
                <c:pt idx="352" formatCode="General">
                  <c:v>9.059919E6</c:v>
                </c:pt>
                <c:pt idx="353" formatCode="General">
                  <c:v>9.062497E6</c:v>
                </c:pt>
                <c:pt idx="354" formatCode="General">
                  <c:v>9.037135E6</c:v>
                </c:pt>
                <c:pt idx="355" formatCode="General">
                  <c:v>9.02467E6</c:v>
                </c:pt>
                <c:pt idx="356" formatCode="General">
                  <c:v>9.024533E6</c:v>
                </c:pt>
                <c:pt idx="357" formatCode="General">
                  <c:v>9.009447E6</c:v>
                </c:pt>
                <c:pt idx="358" formatCode="General">
                  <c:v>8.972679E6</c:v>
                </c:pt>
                <c:pt idx="359" formatCode="General">
                  <c:v>9.005714E6</c:v>
                </c:pt>
                <c:pt idx="360" formatCode="General">
                  <c:v>8.966482E6</c:v>
                </c:pt>
                <c:pt idx="361" formatCode="General">
                  <c:v>8.995236E6</c:v>
                </c:pt>
                <c:pt idx="362" formatCode="General">
                  <c:v>8.993665E6</c:v>
                </c:pt>
                <c:pt idx="363" formatCode="General">
                  <c:v>9.005526E6</c:v>
                </c:pt>
                <c:pt idx="364" formatCode="General">
                  <c:v>9.015222E6</c:v>
                </c:pt>
                <c:pt idx="365" formatCode="General">
                  <c:v>9.015222E6</c:v>
                </c:pt>
                <c:pt idx="366" formatCode="General">
                  <c:v>8.972959E6</c:v>
                </c:pt>
                <c:pt idx="367" formatCode="General">
                  <c:v>8.982222E6</c:v>
                </c:pt>
                <c:pt idx="368" formatCode="General">
                  <c:v>8.967011E6</c:v>
                </c:pt>
                <c:pt idx="369" formatCode="General">
                  <c:v>8.981449E6</c:v>
                </c:pt>
                <c:pt idx="370" formatCode="General">
                  <c:v>9.027397E6</c:v>
                </c:pt>
                <c:pt idx="371" formatCode="General">
                  <c:v>9.017653E6</c:v>
                </c:pt>
                <c:pt idx="372" formatCode="General">
                  <c:v>8.971907E6</c:v>
                </c:pt>
                <c:pt idx="373" formatCode="General">
                  <c:v>9.005182E6</c:v>
                </c:pt>
                <c:pt idx="374" formatCode="General">
                  <c:v>8.994719E6</c:v>
                </c:pt>
                <c:pt idx="375" formatCode="General">
                  <c:v>8.952956E6</c:v>
                </c:pt>
                <c:pt idx="376" formatCode="General">
                  <c:v>8.965239E6</c:v>
                </c:pt>
                <c:pt idx="377" formatCode="General">
                  <c:v>9.000687E6</c:v>
                </c:pt>
                <c:pt idx="378" formatCode="General">
                  <c:v>8.962225E6</c:v>
                </c:pt>
                <c:pt idx="379" formatCode="General">
                  <c:v>8.951177E6</c:v>
                </c:pt>
                <c:pt idx="380" formatCode="General">
                  <c:v>8.948262E6</c:v>
                </c:pt>
                <c:pt idx="381" formatCode="General">
                  <c:v>8.933535E6</c:v>
                </c:pt>
                <c:pt idx="382" formatCode="General">
                  <c:v>8.935478E6</c:v>
                </c:pt>
                <c:pt idx="383" formatCode="General">
                  <c:v>8.915232E6</c:v>
                </c:pt>
                <c:pt idx="384" formatCode="General">
                  <c:v>8.907848E6</c:v>
                </c:pt>
                <c:pt idx="385" formatCode="General">
                  <c:v>8.934329E6</c:v>
                </c:pt>
                <c:pt idx="386" formatCode="General">
                  <c:v>8.945479E6</c:v>
                </c:pt>
                <c:pt idx="387" formatCode="General">
                  <c:v>8.945484E6</c:v>
                </c:pt>
                <c:pt idx="388" formatCode="General">
                  <c:v>8.912833E6</c:v>
                </c:pt>
                <c:pt idx="389" formatCode="General">
                  <c:v>8.926507E6</c:v>
                </c:pt>
                <c:pt idx="390" formatCode="General">
                  <c:v>8.932621E6</c:v>
                </c:pt>
                <c:pt idx="391" formatCode="General">
                  <c:v>8.875981E6</c:v>
                </c:pt>
                <c:pt idx="392" formatCode="General">
                  <c:v>8.875389E6</c:v>
                </c:pt>
                <c:pt idx="393" formatCode="General">
                  <c:v>8.876026E6</c:v>
                </c:pt>
                <c:pt idx="394" formatCode="General">
                  <c:v>8.912474E6</c:v>
                </c:pt>
                <c:pt idx="395" formatCode="General">
                  <c:v>8.890528E6</c:v>
                </c:pt>
                <c:pt idx="396" formatCode="General">
                  <c:v>8.90693E6</c:v>
                </c:pt>
                <c:pt idx="397" formatCode="General">
                  <c:v>8.890247E6</c:v>
                </c:pt>
                <c:pt idx="398" formatCode="General">
                  <c:v>8.881274E6</c:v>
                </c:pt>
                <c:pt idx="399" formatCode="General">
                  <c:v>8.833316E6</c:v>
                </c:pt>
                <c:pt idx="400" formatCode="General">
                  <c:v>8.854242E6</c:v>
                </c:pt>
                <c:pt idx="401" formatCode="General">
                  <c:v>8.870617E6</c:v>
                </c:pt>
                <c:pt idx="402" formatCode="General">
                  <c:v>8.848774E6</c:v>
                </c:pt>
                <c:pt idx="403" formatCode="General">
                  <c:v>8.844987E6</c:v>
                </c:pt>
                <c:pt idx="404" formatCode="General">
                  <c:v>8.81931E6</c:v>
                </c:pt>
                <c:pt idx="405" formatCode="General">
                  <c:v>8.798127E6</c:v>
                </c:pt>
                <c:pt idx="406" formatCode="General">
                  <c:v>8.832656E6</c:v>
                </c:pt>
                <c:pt idx="407" formatCode="General">
                  <c:v>8.83121E6</c:v>
                </c:pt>
                <c:pt idx="408" formatCode="General">
                  <c:v>8.810875E6</c:v>
                </c:pt>
                <c:pt idx="409" formatCode="General">
                  <c:v>8.805914E6</c:v>
                </c:pt>
                <c:pt idx="410" formatCode="General">
                  <c:v>8.820199E6</c:v>
                </c:pt>
                <c:pt idx="411" formatCode="General">
                  <c:v>8.88924E6</c:v>
                </c:pt>
                <c:pt idx="412" formatCode="General">
                  <c:v>8.878916E6</c:v>
                </c:pt>
                <c:pt idx="413" formatCode="General">
                  <c:v>8.897632E6</c:v>
                </c:pt>
                <c:pt idx="414" formatCode="General">
                  <c:v>8.846846E6</c:v>
                </c:pt>
                <c:pt idx="415" formatCode="General">
                  <c:v>8.818784E6</c:v>
                </c:pt>
                <c:pt idx="416" formatCode="General">
                  <c:v>8.821083E6</c:v>
                </c:pt>
                <c:pt idx="417" formatCode="General">
                  <c:v>8.830618E6</c:v>
                </c:pt>
                <c:pt idx="418" formatCode="General">
                  <c:v>8.851326E6</c:v>
                </c:pt>
                <c:pt idx="419" formatCode="General">
                  <c:v>8.809076E6</c:v>
                </c:pt>
                <c:pt idx="420" formatCode="General">
                  <c:v>8.860976E6</c:v>
                </c:pt>
                <c:pt idx="421" formatCode="General">
                  <c:v>8.856087E6</c:v>
                </c:pt>
                <c:pt idx="422" formatCode="General">
                  <c:v>8.852528E6</c:v>
                </c:pt>
                <c:pt idx="423" formatCode="General">
                  <c:v>8.890732E6</c:v>
                </c:pt>
                <c:pt idx="424" formatCode="General">
                  <c:v>8.847581E6</c:v>
                </c:pt>
                <c:pt idx="425" formatCode="General">
                  <c:v>8.846304E6</c:v>
                </c:pt>
                <c:pt idx="426" formatCode="General">
                  <c:v>8.842135E6</c:v>
                </c:pt>
                <c:pt idx="427" formatCode="General">
                  <c:v>8.813756E6</c:v>
                </c:pt>
                <c:pt idx="428" formatCode="General">
                  <c:v>8.814852E6</c:v>
                </c:pt>
                <c:pt idx="429" formatCode="General">
                  <c:v>8.80594E6</c:v>
                </c:pt>
                <c:pt idx="430" formatCode="General">
                  <c:v>8.784599E6</c:v>
                </c:pt>
                <c:pt idx="431" formatCode="General">
                  <c:v>8.808809E6</c:v>
                </c:pt>
                <c:pt idx="432" formatCode="General">
                  <c:v>8.808229E6</c:v>
                </c:pt>
                <c:pt idx="433" formatCode="General">
                  <c:v>8.864443E6</c:v>
                </c:pt>
                <c:pt idx="434" formatCode="General">
                  <c:v>8.857334E6</c:v>
                </c:pt>
                <c:pt idx="435" formatCode="General">
                  <c:v>8.850589E6</c:v>
                </c:pt>
                <c:pt idx="436" formatCode="General">
                  <c:v>8.817199E6</c:v>
                </c:pt>
                <c:pt idx="437" formatCode="General">
                  <c:v>8.834959E6</c:v>
                </c:pt>
                <c:pt idx="438" formatCode="General">
                  <c:v>8.831303E6</c:v>
                </c:pt>
                <c:pt idx="439" formatCode="General">
                  <c:v>8.80782E6</c:v>
                </c:pt>
                <c:pt idx="440" formatCode="General">
                  <c:v>8.802976E6</c:v>
                </c:pt>
                <c:pt idx="441" formatCode="General">
                  <c:v>8.802976E6</c:v>
                </c:pt>
                <c:pt idx="442" formatCode="General">
                  <c:v>8.749331E6</c:v>
                </c:pt>
                <c:pt idx="443" formatCode="General">
                  <c:v>8.744067E6</c:v>
                </c:pt>
                <c:pt idx="444" formatCode="General">
                  <c:v>8.740586E6</c:v>
                </c:pt>
                <c:pt idx="445" formatCode="General">
                  <c:v>8.745796E6</c:v>
                </c:pt>
                <c:pt idx="446" formatCode="General">
                  <c:v>8.775259E6</c:v>
                </c:pt>
                <c:pt idx="447" formatCode="General">
                  <c:v>8.768616E6</c:v>
                </c:pt>
                <c:pt idx="448" formatCode="General">
                  <c:v>8.803214E6</c:v>
                </c:pt>
                <c:pt idx="449" formatCode="General">
                  <c:v>8.774144E6</c:v>
                </c:pt>
                <c:pt idx="450" formatCode="General">
                  <c:v>8.782341E6</c:v>
                </c:pt>
                <c:pt idx="451" formatCode="General">
                  <c:v>8.755399E6</c:v>
                </c:pt>
                <c:pt idx="452" formatCode="General">
                  <c:v>8.755742E6</c:v>
                </c:pt>
                <c:pt idx="453" formatCode="General">
                  <c:v>8.755742E6</c:v>
                </c:pt>
                <c:pt idx="454" formatCode="General">
                  <c:v>8.752487E6</c:v>
                </c:pt>
                <c:pt idx="455" formatCode="General">
                  <c:v>8.760189E6</c:v>
                </c:pt>
                <c:pt idx="456" formatCode="General">
                  <c:v>8.736011E6</c:v>
                </c:pt>
                <c:pt idx="457" formatCode="General">
                  <c:v>8.724336E6</c:v>
                </c:pt>
                <c:pt idx="458" formatCode="General">
                  <c:v>8.766678E6</c:v>
                </c:pt>
                <c:pt idx="459" formatCode="General">
                  <c:v>8.692992E6</c:v>
                </c:pt>
                <c:pt idx="460" formatCode="General">
                  <c:v>8.701626E6</c:v>
                </c:pt>
                <c:pt idx="461" formatCode="General">
                  <c:v>8.711273E6</c:v>
                </c:pt>
                <c:pt idx="462" formatCode="General">
                  <c:v>8.704868E6</c:v>
                </c:pt>
                <c:pt idx="463" formatCode="General">
                  <c:v>8.72873E6</c:v>
                </c:pt>
                <c:pt idx="464" formatCode="General">
                  <c:v>8.722893E6</c:v>
                </c:pt>
                <c:pt idx="465" formatCode="General">
                  <c:v>8.70768E6</c:v>
                </c:pt>
                <c:pt idx="466" formatCode="General">
                  <c:v>8.725154E6</c:v>
                </c:pt>
                <c:pt idx="467" formatCode="General">
                  <c:v>8.708858E6</c:v>
                </c:pt>
                <c:pt idx="468" formatCode="General">
                  <c:v>8.678411E6</c:v>
                </c:pt>
                <c:pt idx="469" formatCode="General">
                  <c:v>8.734793E6</c:v>
                </c:pt>
                <c:pt idx="470" formatCode="General">
                  <c:v>8.72792E6</c:v>
                </c:pt>
                <c:pt idx="471" formatCode="General">
                  <c:v>8.704298E6</c:v>
                </c:pt>
                <c:pt idx="472" formatCode="General">
                  <c:v>8.715213E6</c:v>
                </c:pt>
                <c:pt idx="473" formatCode="General">
                  <c:v>8.693039E6</c:v>
                </c:pt>
                <c:pt idx="474" formatCode="General">
                  <c:v>8.693039E6</c:v>
                </c:pt>
                <c:pt idx="475" formatCode="General">
                  <c:v>8.693039E6</c:v>
                </c:pt>
                <c:pt idx="476" formatCode="General">
                  <c:v>8.671964E6</c:v>
                </c:pt>
                <c:pt idx="477" formatCode="General">
                  <c:v>8.693457E6</c:v>
                </c:pt>
                <c:pt idx="478" formatCode="General">
                  <c:v>8.622053E6</c:v>
                </c:pt>
                <c:pt idx="479" formatCode="General">
                  <c:v>8.678542E6</c:v>
                </c:pt>
                <c:pt idx="480" formatCode="General">
                  <c:v>8.660546E6</c:v>
                </c:pt>
                <c:pt idx="481" formatCode="General">
                  <c:v>8.642994E6</c:v>
                </c:pt>
                <c:pt idx="482" formatCode="General">
                  <c:v>8.666963E6</c:v>
                </c:pt>
                <c:pt idx="483" formatCode="General">
                  <c:v>8.660741E6</c:v>
                </c:pt>
                <c:pt idx="484" formatCode="General">
                  <c:v>8.667665E6</c:v>
                </c:pt>
                <c:pt idx="485" formatCode="General">
                  <c:v>8.660432E6</c:v>
                </c:pt>
                <c:pt idx="486" formatCode="General">
                  <c:v>8.680712E6</c:v>
                </c:pt>
                <c:pt idx="487" formatCode="General">
                  <c:v>8.66092E6</c:v>
                </c:pt>
                <c:pt idx="488" formatCode="General">
                  <c:v>8.663243E6</c:v>
                </c:pt>
                <c:pt idx="489" formatCode="General">
                  <c:v>8.660471E6</c:v>
                </c:pt>
                <c:pt idx="490" formatCode="General">
                  <c:v>8.629038E6</c:v>
                </c:pt>
                <c:pt idx="491" formatCode="General">
                  <c:v>8.672665E6</c:v>
                </c:pt>
                <c:pt idx="492" formatCode="General">
                  <c:v>8.665261E6</c:v>
                </c:pt>
                <c:pt idx="493" formatCode="General">
                  <c:v>8.656235E6</c:v>
                </c:pt>
                <c:pt idx="494" formatCode="General">
                  <c:v>8.674504E6</c:v>
                </c:pt>
                <c:pt idx="495" formatCode="General">
                  <c:v>8.650863E6</c:v>
                </c:pt>
                <c:pt idx="496" formatCode="General">
                  <c:v>8.653119E6</c:v>
                </c:pt>
                <c:pt idx="497" formatCode="General">
                  <c:v>8.663534E6</c:v>
                </c:pt>
                <c:pt idx="498" formatCode="General">
                  <c:v>8.663501E6</c:v>
                </c:pt>
                <c:pt idx="499" formatCode="General">
                  <c:v>8.636635E6</c:v>
                </c:pt>
                <c:pt idx="500" formatCode="General">
                  <c:v>8.634989E6</c:v>
                </c:pt>
                <c:pt idx="501" formatCode="General">
                  <c:v>8.634423E6</c:v>
                </c:pt>
                <c:pt idx="502" formatCode="General">
                  <c:v>8.639275E6</c:v>
                </c:pt>
                <c:pt idx="503" formatCode="General">
                  <c:v>8.631192E6</c:v>
                </c:pt>
                <c:pt idx="504" formatCode="General">
                  <c:v>8.634678E6</c:v>
                </c:pt>
                <c:pt idx="505" formatCode="General">
                  <c:v>8.644483E6</c:v>
                </c:pt>
                <c:pt idx="506" formatCode="General">
                  <c:v>8.642842E6</c:v>
                </c:pt>
                <c:pt idx="507" formatCode="General">
                  <c:v>8.640441E6</c:v>
                </c:pt>
                <c:pt idx="508" formatCode="General">
                  <c:v>8.627711E6</c:v>
                </c:pt>
                <c:pt idx="509" formatCode="General">
                  <c:v>8.631491E6</c:v>
                </c:pt>
                <c:pt idx="510" formatCode="General">
                  <c:v>8.636511E6</c:v>
                </c:pt>
                <c:pt idx="511" formatCode="General">
                  <c:v>8.64181E6</c:v>
                </c:pt>
                <c:pt idx="512" formatCode="General">
                  <c:v>8.651396E6</c:v>
                </c:pt>
                <c:pt idx="513" formatCode="General">
                  <c:v>8.634909E6</c:v>
                </c:pt>
                <c:pt idx="514" formatCode="General">
                  <c:v>8.61499E6</c:v>
                </c:pt>
                <c:pt idx="515" formatCode="General">
                  <c:v>8.610635E6</c:v>
                </c:pt>
                <c:pt idx="516" formatCode="General">
                  <c:v>8.510197E6</c:v>
                </c:pt>
                <c:pt idx="517" formatCode="General">
                  <c:v>8.588071E6</c:v>
                </c:pt>
                <c:pt idx="518" formatCode="General">
                  <c:v>8.603794E6</c:v>
                </c:pt>
                <c:pt idx="519" formatCode="General">
                  <c:v>8.603794E6</c:v>
                </c:pt>
                <c:pt idx="520" formatCode="General">
                  <c:v>8.61726E6</c:v>
                </c:pt>
                <c:pt idx="521" formatCode="General">
                  <c:v>8.612048E6</c:v>
                </c:pt>
                <c:pt idx="522" formatCode="General">
                  <c:v>8.627039E6</c:v>
                </c:pt>
                <c:pt idx="523" formatCode="General">
                  <c:v>8.597894E6</c:v>
                </c:pt>
                <c:pt idx="524" formatCode="General">
                  <c:v>8.597101E6</c:v>
                </c:pt>
                <c:pt idx="525" formatCode="General">
                  <c:v>8.597101E6</c:v>
                </c:pt>
                <c:pt idx="526" formatCode="General">
                  <c:v>8.582586E6</c:v>
                </c:pt>
                <c:pt idx="527" formatCode="General">
                  <c:v>8.636023E6</c:v>
                </c:pt>
                <c:pt idx="528" formatCode="General">
                  <c:v>8.551275E6</c:v>
                </c:pt>
                <c:pt idx="529" formatCode="General">
                  <c:v>8.554329E6</c:v>
                </c:pt>
                <c:pt idx="530" formatCode="General">
                  <c:v>8.564105E6</c:v>
                </c:pt>
                <c:pt idx="531" formatCode="General">
                  <c:v>8.564105E6</c:v>
                </c:pt>
                <c:pt idx="532" formatCode="General">
                  <c:v>8.557117E6</c:v>
                </c:pt>
                <c:pt idx="533" formatCode="General">
                  <c:v>8.602151E6</c:v>
                </c:pt>
                <c:pt idx="534" formatCode="General">
                  <c:v>8.584715E6</c:v>
                </c:pt>
                <c:pt idx="535" formatCode="General">
                  <c:v>8.628841E6</c:v>
                </c:pt>
                <c:pt idx="536" formatCode="General">
                  <c:v>8.55664E6</c:v>
                </c:pt>
                <c:pt idx="537" formatCode="General">
                  <c:v>8.571439E6</c:v>
                </c:pt>
                <c:pt idx="538" formatCode="General">
                  <c:v>8.570227E6</c:v>
                </c:pt>
                <c:pt idx="539" formatCode="General">
                  <c:v>8.553857E6</c:v>
                </c:pt>
                <c:pt idx="540" formatCode="General">
                  <c:v>8.515328E6</c:v>
                </c:pt>
                <c:pt idx="541" formatCode="General">
                  <c:v>8.534923E6</c:v>
                </c:pt>
                <c:pt idx="542" formatCode="General">
                  <c:v>8.536271E6</c:v>
                </c:pt>
                <c:pt idx="543" formatCode="General">
                  <c:v>8.56532E6</c:v>
                </c:pt>
                <c:pt idx="544" formatCode="General">
                  <c:v>8.516234E6</c:v>
                </c:pt>
                <c:pt idx="545" formatCode="General">
                  <c:v>8.575718E6</c:v>
                </c:pt>
                <c:pt idx="546" formatCode="General">
                  <c:v>8.57725E6</c:v>
                </c:pt>
                <c:pt idx="547" formatCode="General">
                  <c:v>8.575979E6</c:v>
                </c:pt>
                <c:pt idx="548" formatCode="General">
                  <c:v>8.556657E6</c:v>
                </c:pt>
                <c:pt idx="549" formatCode="General">
                  <c:v>8.556657E6</c:v>
                </c:pt>
                <c:pt idx="550" formatCode="General">
                  <c:v>8.553168E6</c:v>
                </c:pt>
                <c:pt idx="551" formatCode="General">
                  <c:v>8.52891E6</c:v>
                </c:pt>
                <c:pt idx="552" formatCode="General">
                  <c:v>8.559995E6</c:v>
                </c:pt>
                <c:pt idx="553" formatCode="General">
                  <c:v>8.565149E6</c:v>
                </c:pt>
                <c:pt idx="554" formatCode="General">
                  <c:v>8.565155E6</c:v>
                </c:pt>
                <c:pt idx="555" formatCode="General">
                  <c:v>8.520311E6</c:v>
                </c:pt>
                <c:pt idx="556" formatCode="General">
                  <c:v>8.512582E6</c:v>
                </c:pt>
                <c:pt idx="557" formatCode="General">
                  <c:v>8.551012E6</c:v>
                </c:pt>
                <c:pt idx="558" formatCode="General">
                  <c:v>8.544725E6</c:v>
                </c:pt>
                <c:pt idx="559" formatCode="General">
                  <c:v>8.532776E6</c:v>
                </c:pt>
                <c:pt idx="560" formatCode="General">
                  <c:v>8.532776E6</c:v>
                </c:pt>
                <c:pt idx="561" formatCode="General">
                  <c:v>8.535843E6</c:v>
                </c:pt>
                <c:pt idx="562" formatCode="General">
                  <c:v>8.51905E6</c:v>
                </c:pt>
                <c:pt idx="563" formatCode="General">
                  <c:v>8.532357E6</c:v>
                </c:pt>
                <c:pt idx="564" formatCode="General">
                  <c:v>8.533355E6</c:v>
                </c:pt>
                <c:pt idx="565" formatCode="General">
                  <c:v>8.52509E6</c:v>
                </c:pt>
                <c:pt idx="566" formatCode="General">
                  <c:v>8.509667E6</c:v>
                </c:pt>
                <c:pt idx="567" formatCode="General">
                  <c:v>8.517219E6</c:v>
                </c:pt>
                <c:pt idx="568" formatCode="General">
                  <c:v>8.518529E6</c:v>
                </c:pt>
                <c:pt idx="569" formatCode="General">
                  <c:v>8.526341E6</c:v>
                </c:pt>
                <c:pt idx="570" formatCode="General">
                  <c:v>8.520013E6</c:v>
                </c:pt>
                <c:pt idx="571" formatCode="General">
                  <c:v>8.480138E6</c:v>
                </c:pt>
                <c:pt idx="572" formatCode="General">
                  <c:v>8.479753E6</c:v>
                </c:pt>
                <c:pt idx="573" formatCode="General">
                  <c:v>8.479753E6</c:v>
                </c:pt>
                <c:pt idx="574" formatCode="General">
                  <c:v>8.479753E6</c:v>
                </c:pt>
                <c:pt idx="575" formatCode="General">
                  <c:v>8.508475E6</c:v>
                </c:pt>
                <c:pt idx="576" formatCode="General">
                  <c:v>8.503175E6</c:v>
                </c:pt>
                <c:pt idx="577" formatCode="General">
                  <c:v>8.496896E6</c:v>
                </c:pt>
                <c:pt idx="578" formatCode="General">
                  <c:v>8.518584E6</c:v>
                </c:pt>
                <c:pt idx="579" formatCode="General">
                  <c:v>8.526595E6</c:v>
                </c:pt>
                <c:pt idx="580" formatCode="General">
                  <c:v>8.459514E6</c:v>
                </c:pt>
                <c:pt idx="581" formatCode="General">
                  <c:v>8.46492E6</c:v>
                </c:pt>
                <c:pt idx="582" formatCode="General">
                  <c:v>8.499784E6</c:v>
                </c:pt>
                <c:pt idx="583" formatCode="General">
                  <c:v>8.501481E6</c:v>
                </c:pt>
                <c:pt idx="584" formatCode="General">
                  <c:v>8.498195E6</c:v>
                </c:pt>
                <c:pt idx="585" formatCode="General">
                  <c:v>8.508906E6</c:v>
                </c:pt>
                <c:pt idx="586" formatCode="General">
                  <c:v>8.456647E6</c:v>
                </c:pt>
                <c:pt idx="587" formatCode="General">
                  <c:v>8.45482E6</c:v>
                </c:pt>
                <c:pt idx="588" formatCode="General">
                  <c:v>8.496622E6</c:v>
                </c:pt>
                <c:pt idx="589" formatCode="General">
                  <c:v>8.459338E6</c:v>
                </c:pt>
                <c:pt idx="590" formatCode="General">
                  <c:v>8.490514E6</c:v>
                </c:pt>
                <c:pt idx="591" formatCode="General">
                  <c:v>8.480527E6</c:v>
                </c:pt>
                <c:pt idx="592" formatCode="General">
                  <c:v>8.478564E6</c:v>
                </c:pt>
                <c:pt idx="593" formatCode="General">
                  <c:v>8.478305E6</c:v>
                </c:pt>
                <c:pt idx="594" formatCode="General">
                  <c:v>8.501916E6</c:v>
                </c:pt>
                <c:pt idx="595" formatCode="General">
                  <c:v>8.501111E6</c:v>
                </c:pt>
                <c:pt idx="596" formatCode="General">
                  <c:v>8.513392E6</c:v>
                </c:pt>
                <c:pt idx="597" formatCode="General">
                  <c:v>8.494451E6</c:v>
                </c:pt>
                <c:pt idx="598" formatCode="General">
                  <c:v>8.44641E6</c:v>
                </c:pt>
                <c:pt idx="599" formatCode="General">
                  <c:v>8.471061E6</c:v>
                </c:pt>
                <c:pt idx="600" formatCode="General">
                  <c:v>8.431909E6</c:v>
                </c:pt>
                <c:pt idx="601" formatCode="General">
                  <c:v>8.411531E6</c:v>
                </c:pt>
                <c:pt idx="602" formatCode="General">
                  <c:v>8.455305E6</c:v>
                </c:pt>
                <c:pt idx="603" formatCode="General">
                  <c:v>8.437632E6</c:v>
                </c:pt>
                <c:pt idx="604" formatCode="General">
                  <c:v>8.428315E6</c:v>
                </c:pt>
                <c:pt idx="605" formatCode="General">
                  <c:v>8.457457E6</c:v>
                </c:pt>
                <c:pt idx="606" formatCode="General">
                  <c:v>8.456889E6</c:v>
                </c:pt>
                <c:pt idx="607" formatCode="General">
                  <c:v>8.415365E6</c:v>
                </c:pt>
                <c:pt idx="608" formatCode="General">
                  <c:v>8.423282E6</c:v>
                </c:pt>
                <c:pt idx="609" formatCode="General">
                  <c:v>8.427417E6</c:v>
                </c:pt>
                <c:pt idx="610" formatCode="General">
                  <c:v>8.426247E6</c:v>
                </c:pt>
                <c:pt idx="611" formatCode="General">
                  <c:v>8.439086E6</c:v>
                </c:pt>
                <c:pt idx="612" formatCode="General">
                  <c:v>8.439763E6</c:v>
                </c:pt>
                <c:pt idx="613" formatCode="General">
                  <c:v>8.439763E6</c:v>
                </c:pt>
                <c:pt idx="614" formatCode="General">
                  <c:v>8.436326E6</c:v>
                </c:pt>
                <c:pt idx="615" formatCode="General">
                  <c:v>8.412439E6</c:v>
                </c:pt>
                <c:pt idx="616" formatCode="General">
                  <c:v>8.488057E6</c:v>
                </c:pt>
                <c:pt idx="617" formatCode="General">
                  <c:v>8.43043E6</c:v>
                </c:pt>
                <c:pt idx="618" formatCode="General">
                  <c:v>8.441777E6</c:v>
                </c:pt>
                <c:pt idx="619" formatCode="General">
                  <c:v>8.429729E6</c:v>
                </c:pt>
                <c:pt idx="620" formatCode="General">
                  <c:v>8.46599E6</c:v>
                </c:pt>
                <c:pt idx="621" formatCode="General">
                  <c:v>8.430965E6</c:v>
                </c:pt>
                <c:pt idx="622" formatCode="General">
                  <c:v>8.426191E6</c:v>
                </c:pt>
                <c:pt idx="623" formatCode="General">
                  <c:v>8.429597E6</c:v>
                </c:pt>
                <c:pt idx="624" formatCode="General">
                  <c:v>8.439075E6</c:v>
                </c:pt>
                <c:pt idx="625" formatCode="General">
                  <c:v>8.39714E6</c:v>
                </c:pt>
                <c:pt idx="626" formatCode="General">
                  <c:v>8.401892E6</c:v>
                </c:pt>
                <c:pt idx="627" formatCode="General">
                  <c:v>8.401892E6</c:v>
                </c:pt>
                <c:pt idx="628" formatCode="General">
                  <c:v>8.42117E6</c:v>
                </c:pt>
                <c:pt idx="629" formatCode="General">
                  <c:v>8.421394E6</c:v>
                </c:pt>
                <c:pt idx="630" formatCode="General">
                  <c:v>8.388556E6</c:v>
                </c:pt>
                <c:pt idx="631" formatCode="General">
                  <c:v>8.414861E6</c:v>
                </c:pt>
                <c:pt idx="632" formatCode="General">
                  <c:v>8.415069E6</c:v>
                </c:pt>
                <c:pt idx="633" formatCode="General">
                  <c:v>8.413375E6</c:v>
                </c:pt>
                <c:pt idx="634" formatCode="General">
                  <c:v>8.399116E6</c:v>
                </c:pt>
                <c:pt idx="635" formatCode="General">
                  <c:v>8.439791E6</c:v>
                </c:pt>
                <c:pt idx="636" formatCode="General">
                  <c:v>8.420888E6</c:v>
                </c:pt>
                <c:pt idx="637" formatCode="General">
                  <c:v>8.346823E6</c:v>
                </c:pt>
                <c:pt idx="638" formatCode="General">
                  <c:v>8.410486E6</c:v>
                </c:pt>
                <c:pt idx="639" formatCode="General">
                  <c:v>8.39932E6</c:v>
                </c:pt>
                <c:pt idx="640" formatCode="General">
                  <c:v>8.393429E6</c:v>
                </c:pt>
                <c:pt idx="641" formatCode="General">
                  <c:v>8.419594E6</c:v>
                </c:pt>
                <c:pt idx="642" formatCode="General">
                  <c:v>8.388944E6</c:v>
                </c:pt>
                <c:pt idx="643" formatCode="General">
                  <c:v>8.386636E6</c:v>
                </c:pt>
                <c:pt idx="644" formatCode="General">
                  <c:v>8.375801E6</c:v>
                </c:pt>
                <c:pt idx="645" formatCode="General">
                  <c:v>8.407903E6</c:v>
                </c:pt>
                <c:pt idx="646" formatCode="General">
                  <c:v>8.399784E6</c:v>
                </c:pt>
                <c:pt idx="647" formatCode="General">
                  <c:v>8.412848E6</c:v>
                </c:pt>
                <c:pt idx="648" formatCode="General">
                  <c:v>8.407275E6</c:v>
                </c:pt>
                <c:pt idx="649" formatCode="General">
                  <c:v>8.416332E6</c:v>
                </c:pt>
                <c:pt idx="650" formatCode="General">
                  <c:v>8.416332E6</c:v>
                </c:pt>
                <c:pt idx="651" formatCode="General">
                  <c:v>8.418105E6</c:v>
                </c:pt>
                <c:pt idx="652" formatCode="General">
                  <c:v>8.410639E6</c:v>
                </c:pt>
                <c:pt idx="653" formatCode="General">
                  <c:v>8.386858E6</c:v>
                </c:pt>
                <c:pt idx="654" formatCode="General">
                  <c:v>8.38095E6</c:v>
                </c:pt>
                <c:pt idx="655" formatCode="General">
                  <c:v>8.368887E6</c:v>
                </c:pt>
                <c:pt idx="656" formatCode="General">
                  <c:v>8.373258E6</c:v>
                </c:pt>
                <c:pt idx="657" formatCode="General">
                  <c:v>8.398512E6</c:v>
                </c:pt>
                <c:pt idx="658" formatCode="General">
                  <c:v>8.382879E6</c:v>
                </c:pt>
                <c:pt idx="659" formatCode="General">
                  <c:v>8.357624E6</c:v>
                </c:pt>
                <c:pt idx="660" formatCode="General">
                  <c:v>8.3674E6</c:v>
                </c:pt>
                <c:pt idx="661" formatCode="General">
                  <c:v>8.383939E6</c:v>
                </c:pt>
                <c:pt idx="662" formatCode="General">
                  <c:v>8.369524E6</c:v>
                </c:pt>
                <c:pt idx="663" formatCode="General">
                  <c:v>8.353224E6</c:v>
                </c:pt>
                <c:pt idx="664" formatCode="General">
                  <c:v>8.373223E6</c:v>
                </c:pt>
                <c:pt idx="665" formatCode="General">
                  <c:v>8.332968E6</c:v>
                </c:pt>
                <c:pt idx="666" formatCode="General">
                  <c:v>8.344025E6</c:v>
                </c:pt>
                <c:pt idx="667" formatCode="General">
                  <c:v>8.317331E6</c:v>
                </c:pt>
                <c:pt idx="668" formatCode="General">
                  <c:v>8.340362E6</c:v>
                </c:pt>
                <c:pt idx="669" formatCode="General">
                  <c:v>8.304204E6</c:v>
                </c:pt>
                <c:pt idx="670" formatCode="General">
                  <c:v>8.306088E6</c:v>
                </c:pt>
                <c:pt idx="671" formatCode="General">
                  <c:v>8.310508E6</c:v>
                </c:pt>
                <c:pt idx="672" formatCode="General">
                  <c:v>8.294806E6</c:v>
                </c:pt>
                <c:pt idx="673" formatCode="General">
                  <c:v>8.309943E6</c:v>
                </c:pt>
                <c:pt idx="674" formatCode="General">
                  <c:v>8.332846E6</c:v>
                </c:pt>
                <c:pt idx="675" formatCode="General">
                  <c:v>8.343158E6</c:v>
                </c:pt>
                <c:pt idx="676" formatCode="General">
                  <c:v>8.338979E6</c:v>
                </c:pt>
                <c:pt idx="677" formatCode="General">
                  <c:v>8.352605E6</c:v>
                </c:pt>
                <c:pt idx="678" formatCode="General">
                  <c:v>8.316539E6</c:v>
                </c:pt>
                <c:pt idx="679" formatCode="General">
                  <c:v>8.304644E6</c:v>
                </c:pt>
                <c:pt idx="680" formatCode="General">
                  <c:v>8.328454E6</c:v>
                </c:pt>
                <c:pt idx="681" formatCode="General">
                  <c:v>8.304901E6</c:v>
                </c:pt>
                <c:pt idx="682" formatCode="General">
                  <c:v>8.309825E6</c:v>
                </c:pt>
                <c:pt idx="683" formatCode="General">
                  <c:v>8.225415E6</c:v>
                </c:pt>
                <c:pt idx="684" formatCode="General">
                  <c:v>8.282898E6</c:v>
                </c:pt>
                <c:pt idx="685" formatCode="General">
                  <c:v>8.297984E6</c:v>
                </c:pt>
                <c:pt idx="686" formatCode="General">
                  <c:v>8.297984E6</c:v>
                </c:pt>
                <c:pt idx="687" formatCode="General">
                  <c:v>8.272976E6</c:v>
                </c:pt>
                <c:pt idx="688" formatCode="General">
                  <c:v>8.31277E6</c:v>
                </c:pt>
                <c:pt idx="689" formatCode="General">
                  <c:v>8.311066E6</c:v>
                </c:pt>
                <c:pt idx="690" formatCode="General">
                  <c:v>8.311029E6</c:v>
                </c:pt>
                <c:pt idx="691" formatCode="General">
                  <c:v>8.282165E6</c:v>
                </c:pt>
                <c:pt idx="692" formatCode="General">
                  <c:v>8.268062E6</c:v>
                </c:pt>
                <c:pt idx="693" formatCode="General">
                  <c:v>8.245267E6</c:v>
                </c:pt>
                <c:pt idx="694" formatCode="General">
                  <c:v>8.273743E6</c:v>
                </c:pt>
                <c:pt idx="695" formatCode="General">
                  <c:v>8.285435E6</c:v>
                </c:pt>
                <c:pt idx="696" formatCode="General">
                  <c:v>8.284741E6</c:v>
                </c:pt>
                <c:pt idx="697" formatCode="General">
                  <c:v>8.24366E6</c:v>
                </c:pt>
                <c:pt idx="698" formatCode="General">
                  <c:v>8.261614E6</c:v>
                </c:pt>
                <c:pt idx="699" formatCode="General">
                  <c:v>8.257774E6</c:v>
                </c:pt>
                <c:pt idx="700" formatCode="General">
                  <c:v>8.267199E6</c:v>
                </c:pt>
                <c:pt idx="701" formatCode="General">
                  <c:v>8.267199E6</c:v>
                </c:pt>
                <c:pt idx="702" formatCode="General">
                  <c:v>8.31965E6</c:v>
                </c:pt>
                <c:pt idx="703" formatCode="General">
                  <c:v>8.314134E6</c:v>
                </c:pt>
                <c:pt idx="704" formatCode="General">
                  <c:v>8.288682E6</c:v>
                </c:pt>
                <c:pt idx="705" formatCode="General">
                  <c:v>8.264223E6</c:v>
                </c:pt>
                <c:pt idx="706" formatCode="General">
                  <c:v>8.278011E6</c:v>
                </c:pt>
                <c:pt idx="707" formatCode="General">
                  <c:v>8.293204E6</c:v>
                </c:pt>
                <c:pt idx="708" formatCode="General">
                  <c:v>8.329001E6</c:v>
                </c:pt>
                <c:pt idx="709" formatCode="General">
                  <c:v>8.279164E6</c:v>
                </c:pt>
                <c:pt idx="710" formatCode="General">
                  <c:v>8.305525E6</c:v>
                </c:pt>
                <c:pt idx="711" formatCode="General">
                  <c:v>8.306394E6</c:v>
                </c:pt>
                <c:pt idx="712" formatCode="General">
                  <c:v>8.299847E6</c:v>
                </c:pt>
                <c:pt idx="713" formatCode="General">
                  <c:v>8.280142E6</c:v>
                </c:pt>
                <c:pt idx="714" formatCode="General">
                  <c:v>8.259704E6</c:v>
                </c:pt>
                <c:pt idx="715" formatCode="General">
                  <c:v>8.266732E6</c:v>
                </c:pt>
                <c:pt idx="716" formatCode="General">
                  <c:v>8.314183E6</c:v>
                </c:pt>
                <c:pt idx="717" formatCode="General">
                  <c:v>8.270768E6</c:v>
                </c:pt>
                <c:pt idx="718" formatCode="General">
                  <c:v>8.294287E6</c:v>
                </c:pt>
                <c:pt idx="719" formatCode="General">
                  <c:v>8.258895E6</c:v>
                </c:pt>
                <c:pt idx="720" formatCode="General">
                  <c:v>8.264261E6</c:v>
                </c:pt>
                <c:pt idx="721" formatCode="General">
                  <c:v>8.287995E6</c:v>
                </c:pt>
                <c:pt idx="722" formatCode="General">
                  <c:v>8.280138E6</c:v>
                </c:pt>
                <c:pt idx="723" formatCode="General">
                  <c:v>8.279883E6</c:v>
                </c:pt>
                <c:pt idx="724" formatCode="General">
                  <c:v>8.278711E6</c:v>
                </c:pt>
                <c:pt idx="725" formatCode="General">
                  <c:v>8.277532E6</c:v>
                </c:pt>
                <c:pt idx="726" formatCode="General">
                  <c:v>8.277532E6</c:v>
                </c:pt>
                <c:pt idx="727" formatCode="General">
                  <c:v>8.283756E6</c:v>
                </c:pt>
                <c:pt idx="728" formatCode="General">
                  <c:v>8.281627E6</c:v>
                </c:pt>
                <c:pt idx="729" formatCode="General">
                  <c:v>8.204335E6</c:v>
                </c:pt>
                <c:pt idx="730" formatCode="General">
                  <c:v>8.221411E6</c:v>
                </c:pt>
                <c:pt idx="731" formatCode="General">
                  <c:v>8.285349E6</c:v>
                </c:pt>
                <c:pt idx="732" formatCode="General">
                  <c:v>8.265195E6</c:v>
                </c:pt>
                <c:pt idx="733" formatCode="General">
                  <c:v>8.276575E6</c:v>
                </c:pt>
                <c:pt idx="734" formatCode="General">
                  <c:v>8.282649E6</c:v>
                </c:pt>
                <c:pt idx="735" formatCode="General">
                  <c:v>8.2901E6</c:v>
                </c:pt>
                <c:pt idx="736" formatCode="General">
                  <c:v>8.289126E6</c:v>
                </c:pt>
                <c:pt idx="737" formatCode="General">
                  <c:v>8.265593E6</c:v>
                </c:pt>
                <c:pt idx="738" formatCode="General">
                  <c:v>8.276665E6</c:v>
                </c:pt>
                <c:pt idx="739" formatCode="General">
                  <c:v>8.232885E6</c:v>
                </c:pt>
                <c:pt idx="740" formatCode="General">
                  <c:v>8.232885E6</c:v>
                </c:pt>
                <c:pt idx="741" formatCode="General">
                  <c:v>8.237643E6</c:v>
                </c:pt>
                <c:pt idx="742" formatCode="General">
                  <c:v>8.248628E6</c:v>
                </c:pt>
                <c:pt idx="743" formatCode="General">
                  <c:v>8.251309E6</c:v>
                </c:pt>
                <c:pt idx="744" formatCode="General">
                  <c:v>8.269948E6</c:v>
                </c:pt>
                <c:pt idx="745" formatCode="General">
                  <c:v>8.152065E6</c:v>
                </c:pt>
                <c:pt idx="746" formatCode="General">
                  <c:v>8.235107E6</c:v>
                </c:pt>
                <c:pt idx="747" formatCode="General">
                  <c:v>8.231581E6</c:v>
                </c:pt>
                <c:pt idx="748" formatCode="General">
                  <c:v>8.231581E6</c:v>
                </c:pt>
                <c:pt idx="749" formatCode="General">
                  <c:v>8.231074E6</c:v>
                </c:pt>
                <c:pt idx="750" formatCode="General">
                  <c:v>8.270219E6</c:v>
                </c:pt>
                <c:pt idx="751" formatCode="General">
                  <c:v>8.277983E6</c:v>
                </c:pt>
                <c:pt idx="752" formatCode="General">
                  <c:v>8.279575E6</c:v>
                </c:pt>
                <c:pt idx="753" formatCode="General">
                  <c:v>8.280048E6</c:v>
                </c:pt>
                <c:pt idx="754" formatCode="General">
                  <c:v>8.298255E6</c:v>
                </c:pt>
                <c:pt idx="755" formatCode="General">
                  <c:v>8.252353E6</c:v>
                </c:pt>
                <c:pt idx="756" formatCode="General">
                  <c:v>8.252135E6</c:v>
                </c:pt>
                <c:pt idx="757" formatCode="General">
                  <c:v>8.302574E6</c:v>
                </c:pt>
                <c:pt idx="758" formatCode="General">
                  <c:v>8.296511E6</c:v>
                </c:pt>
                <c:pt idx="759" formatCode="General">
                  <c:v>8.282206E6</c:v>
                </c:pt>
                <c:pt idx="760" formatCode="General">
                  <c:v>8.280478E6</c:v>
                </c:pt>
                <c:pt idx="761" formatCode="General">
                  <c:v>8.268708E6</c:v>
                </c:pt>
                <c:pt idx="762" formatCode="General">
                  <c:v>8.302463E6</c:v>
                </c:pt>
                <c:pt idx="763" formatCode="General">
                  <c:v>8.288395E6</c:v>
                </c:pt>
                <c:pt idx="764" formatCode="General">
                  <c:v>8.273683E6</c:v>
                </c:pt>
                <c:pt idx="765" formatCode="General">
                  <c:v>8.275992E6</c:v>
                </c:pt>
                <c:pt idx="766" formatCode="General">
                  <c:v>8.291055E6</c:v>
                </c:pt>
                <c:pt idx="767" formatCode="General">
                  <c:v>8.291055E6</c:v>
                </c:pt>
                <c:pt idx="768" formatCode="General">
                  <c:v>8.285197E6</c:v>
                </c:pt>
                <c:pt idx="769" formatCode="General">
                  <c:v>8.282366E6</c:v>
                </c:pt>
                <c:pt idx="770" formatCode="General">
                  <c:v>8.288977E6</c:v>
                </c:pt>
                <c:pt idx="771" formatCode="General">
                  <c:v>8.278134E6</c:v>
                </c:pt>
                <c:pt idx="772" formatCode="General">
                  <c:v>8.249412E6</c:v>
                </c:pt>
                <c:pt idx="773" formatCode="General">
                  <c:v>8.265914E6</c:v>
                </c:pt>
                <c:pt idx="774" formatCode="General">
                  <c:v>8.258524E6</c:v>
                </c:pt>
                <c:pt idx="775" formatCode="General">
                  <c:v>8.238443E6</c:v>
                </c:pt>
                <c:pt idx="776" formatCode="General">
                  <c:v>8.234469E6</c:v>
                </c:pt>
                <c:pt idx="777" formatCode="General">
                  <c:v>8.276191E6</c:v>
                </c:pt>
                <c:pt idx="778" formatCode="General">
                  <c:v>8.25294E6</c:v>
                </c:pt>
                <c:pt idx="779" formatCode="General">
                  <c:v>8.263681E6</c:v>
                </c:pt>
                <c:pt idx="780" formatCode="General">
                  <c:v>8.23006E6</c:v>
                </c:pt>
                <c:pt idx="781" formatCode="General">
                  <c:v>8.229933E6</c:v>
                </c:pt>
                <c:pt idx="782" formatCode="General">
                  <c:v>8.229933E6</c:v>
                </c:pt>
                <c:pt idx="783" formatCode="General">
                  <c:v>8.261935E6</c:v>
                </c:pt>
                <c:pt idx="784" formatCode="General">
                  <c:v>8.261935E6</c:v>
                </c:pt>
                <c:pt idx="785" formatCode="General">
                  <c:v>8.229834E6</c:v>
                </c:pt>
                <c:pt idx="786" formatCode="General">
                  <c:v>8.266746E6</c:v>
                </c:pt>
                <c:pt idx="787" formatCode="General">
                  <c:v>8.242981E6</c:v>
                </c:pt>
                <c:pt idx="788" formatCode="General">
                  <c:v>8.235063E6</c:v>
                </c:pt>
                <c:pt idx="789" formatCode="General">
                  <c:v>8.235063E6</c:v>
                </c:pt>
                <c:pt idx="790" formatCode="General">
                  <c:v>8.233749E6</c:v>
                </c:pt>
                <c:pt idx="791" formatCode="General">
                  <c:v>8.205497E6</c:v>
                </c:pt>
                <c:pt idx="792" formatCode="General">
                  <c:v>8.2378E6</c:v>
                </c:pt>
                <c:pt idx="793" formatCode="General">
                  <c:v>8.234669E6</c:v>
                </c:pt>
                <c:pt idx="794" formatCode="General">
                  <c:v>8.219398E6</c:v>
                </c:pt>
                <c:pt idx="795" formatCode="General">
                  <c:v>8.223552E6</c:v>
                </c:pt>
                <c:pt idx="796" formatCode="General">
                  <c:v>8.213142E6</c:v>
                </c:pt>
                <c:pt idx="797" formatCode="General">
                  <c:v>8.22121E6</c:v>
                </c:pt>
                <c:pt idx="798" formatCode="General">
                  <c:v>8.224474E6</c:v>
                </c:pt>
                <c:pt idx="799" formatCode="General">
                  <c:v>8.218989E6</c:v>
                </c:pt>
                <c:pt idx="800" formatCode="General">
                  <c:v>8.249439E6</c:v>
                </c:pt>
                <c:pt idx="801" formatCode="General">
                  <c:v>8.242672E6</c:v>
                </c:pt>
                <c:pt idx="802" formatCode="General">
                  <c:v>8.23354E6</c:v>
                </c:pt>
                <c:pt idx="803" formatCode="General">
                  <c:v>8.247449E6</c:v>
                </c:pt>
                <c:pt idx="804" formatCode="General">
                  <c:v>8.232655E6</c:v>
                </c:pt>
                <c:pt idx="805" formatCode="General">
                  <c:v>8.232655E6</c:v>
                </c:pt>
                <c:pt idx="806" formatCode="General">
                  <c:v>8.212718E6</c:v>
                </c:pt>
                <c:pt idx="807" formatCode="General">
                  <c:v>8.225952E6</c:v>
                </c:pt>
                <c:pt idx="808" formatCode="General">
                  <c:v>8.253962E6</c:v>
                </c:pt>
                <c:pt idx="809" formatCode="General">
                  <c:v>8.238561E6</c:v>
                </c:pt>
                <c:pt idx="810" formatCode="General">
                  <c:v>8.221442E6</c:v>
                </c:pt>
                <c:pt idx="811" formatCode="General">
                  <c:v>8.256349E6</c:v>
                </c:pt>
                <c:pt idx="812" formatCode="General">
                  <c:v>8.188501E6</c:v>
                </c:pt>
                <c:pt idx="813" formatCode="General">
                  <c:v>8.188501E6</c:v>
                </c:pt>
                <c:pt idx="814" formatCode="General">
                  <c:v>8.229921E6</c:v>
                </c:pt>
                <c:pt idx="815" formatCode="General">
                  <c:v>8.238131E6</c:v>
                </c:pt>
                <c:pt idx="816" formatCode="General">
                  <c:v>8.219132E6</c:v>
                </c:pt>
                <c:pt idx="817" formatCode="General">
                  <c:v>8.230426E6</c:v>
                </c:pt>
                <c:pt idx="818" formatCode="General">
                  <c:v>8.230424E6</c:v>
                </c:pt>
                <c:pt idx="819" formatCode="General">
                  <c:v>8.230424E6</c:v>
                </c:pt>
                <c:pt idx="820" formatCode="General">
                  <c:v>8.251744E6</c:v>
                </c:pt>
                <c:pt idx="821" formatCode="General">
                  <c:v>8.23324E6</c:v>
                </c:pt>
                <c:pt idx="822" formatCode="General">
                  <c:v>8.240696E6</c:v>
                </c:pt>
                <c:pt idx="823" formatCode="General">
                  <c:v>8.247104E6</c:v>
                </c:pt>
                <c:pt idx="824" formatCode="General">
                  <c:v>8.263049E6</c:v>
                </c:pt>
                <c:pt idx="825" formatCode="General">
                  <c:v>8.263049E6</c:v>
                </c:pt>
                <c:pt idx="826" formatCode="General">
                  <c:v>8.249835E6</c:v>
                </c:pt>
                <c:pt idx="827" formatCode="General">
                  <c:v>8.243936E6</c:v>
                </c:pt>
                <c:pt idx="828" formatCode="General">
                  <c:v>8.238495E6</c:v>
                </c:pt>
                <c:pt idx="829" formatCode="General">
                  <c:v>8.261509E6</c:v>
                </c:pt>
                <c:pt idx="830" formatCode="General">
                  <c:v>8.228026E6</c:v>
                </c:pt>
                <c:pt idx="831" formatCode="General">
                  <c:v>8.224243E6</c:v>
                </c:pt>
                <c:pt idx="832" formatCode="General">
                  <c:v>8.241158E6</c:v>
                </c:pt>
                <c:pt idx="833" formatCode="General">
                  <c:v>8.22534E6</c:v>
                </c:pt>
                <c:pt idx="834" formatCode="General">
                  <c:v>8.22534E6</c:v>
                </c:pt>
                <c:pt idx="835" formatCode="General">
                  <c:v>8.236524E6</c:v>
                </c:pt>
                <c:pt idx="836" formatCode="General">
                  <c:v>8.188464E6</c:v>
                </c:pt>
                <c:pt idx="837" formatCode="General">
                  <c:v>8.177571E6</c:v>
                </c:pt>
                <c:pt idx="838" formatCode="General">
                  <c:v>8.193454E6</c:v>
                </c:pt>
                <c:pt idx="839" formatCode="General">
                  <c:v>8.191852E6</c:v>
                </c:pt>
                <c:pt idx="840" formatCode="General">
                  <c:v>8.238595E6</c:v>
                </c:pt>
                <c:pt idx="841" formatCode="General">
                  <c:v>8.186777E6</c:v>
                </c:pt>
                <c:pt idx="842" formatCode="General">
                  <c:v>8.18619E6</c:v>
                </c:pt>
                <c:pt idx="843" formatCode="General">
                  <c:v>8.174181E6</c:v>
                </c:pt>
                <c:pt idx="844" formatCode="General">
                  <c:v>8.257806E6</c:v>
                </c:pt>
                <c:pt idx="845" formatCode="General">
                  <c:v>8.224397E6</c:v>
                </c:pt>
                <c:pt idx="846" formatCode="General">
                  <c:v>8.212457E6</c:v>
                </c:pt>
                <c:pt idx="847" formatCode="General">
                  <c:v>8.205371E6</c:v>
                </c:pt>
                <c:pt idx="848" formatCode="General">
                  <c:v>8.20535E6</c:v>
                </c:pt>
                <c:pt idx="849" formatCode="General">
                  <c:v>8.212333E6</c:v>
                </c:pt>
                <c:pt idx="850" formatCode="General">
                  <c:v>8.232445E6</c:v>
                </c:pt>
                <c:pt idx="851" formatCode="General">
                  <c:v>8.194807E6</c:v>
                </c:pt>
                <c:pt idx="852" formatCode="General">
                  <c:v>8.20308E6</c:v>
                </c:pt>
                <c:pt idx="853" formatCode="General">
                  <c:v>8.230343E6</c:v>
                </c:pt>
                <c:pt idx="854" formatCode="General">
                  <c:v>8.192763E6</c:v>
                </c:pt>
                <c:pt idx="855" formatCode="General">
                  <c:v>8.192763E6</c:v>
                </c:pt>
                <c:pt idx="856" formatCode="General">
                  <c:v>8.192442E6</c:v>
                </c:pt>
                <c:pt idx="857" formatCode="General">
                  <c:v>8.236655E6</c:v>
                </c:pt>
                <c:pt idx="858" formatCode="General">
                  <c:v>8.207815E6</c:v>
                </c:pt>
                <c:pt idx="859" formatCode="General">
                  <c:v>8.189243E6</c:v>
                </c:pt>
                <c:pt idx="860" formatCode="General">
                  <c:v>8.254329E6</c:v>
                </c:pt>
                <c:pt idx="861" formatCode="General">
                  <c:v>8.224923E6</c:v>
                </c:pt>
                <c:pt idx="862" formatCode="General">
                  <c:v>8.205186E6</c:v>
                </c:pt>
                <c:pt idx="863" formatCode="General">
                  <c:v>8.171858E6</c:v>
                </c:pt>
                <c:pt idx="864" formatCode="General">
                  <c:v>8.252497E6</c:v>
                </c:pt>
                <c:pt idx="865" formatCode="General">
                  <c:v>8.248936E6</c:v>
                </c:pt>
                <c:pt idx="866" formatCode="General">
                  <c:v>8.231593E6</c:v>
                </c:pt>
                <c:pt idx="867" formatCode="General">
                  <c:v>8.230158E6</c:v>
                </c:pt>
                <c:pt idx="868" formatCode="General">
                  <c:v>8.21548E6</c:v>
                </c:pt>
                <c:pt idx="869" formatCode="General">
                  <c:v>8.259038E6</c:v>
                </c:pt>
                <c:pt idx="870" formatCode="General">
                  <c:v>8.243822E6</c:v>
                </c:pt>
                <c:pt idx="871" formatCode="General">
                  <c:v>8.233379E6</c:v>
                </c:pt>
                <c:pt idx="872" formatCode="General">
                  <c:v>8.201932E6</c:v>
                </c:pt>
                <c:pt idx="873" formatCode="General">
                  <c:v>8.233172E6</c:v>
                </c:pt>
                <c:pt idx="874" formatCode="General">
                  <c:v>8.211379E6</c:v>
                </c:pt>
                <c:pt idx="875" formatCode="General">
                  <c:v>8.163507E6</c:v>
                </c:pt>
                <c:pt idx="876" formatCode="General">
                  <c:v>8.163507E6</c:v>
                </c:pt>
                <c:pt idx="877" formatCode="General">
                  <c:v>8.174505E6</c:v>
                </c:pt>
                <c:pt idx="878" formatCode="General">
                  <c:v>8.151739E6</c:v>
                </c:pt>
                <c:pt idx="879" formatCode="General">
                  <c:v>8.200696E6</c:v>
                </c:pt>
                <c:pt idx="880" formatCode="General">
                  <c:v>8.148244E6</c:v>
                </c:pt>
                <c:pt idx="881" formatCode="General">
                  <c:v>8.219121E6</c:v>
                </c:pt>
                <c:pt idx="882" formatCode="General">
                  <c:v>8.210133E6</c:v>
                </c:pt>
                <c:pt idx="883" formatCode="General">
                  <c:v>8.206515E6</c:v>
                </c:pt>
                <c:pt idx="884" formatCode="General">
                  <c:v>8.185236E6</c:v>
                </c:pt>
                <c:pt idx="885" formatCode="General">
                  <c:v>8.1879E6</c:v>
                </c:pt>
                <c:pt idx="886" formatCode="General">
                  <c:v>8.18292E6</c:v>
                </c:pt>
                <c:pt idx="887" formatCode="General">
                  <c:v>8.173061E6</c:v>
                </c:pt>
                <c:pt idx="888" formatCode="General">
                  <c:v>8.232164E6</c:v>
                </c:pt>
                <c:pt idx="889" formatCode="General">
                  <c:v>8.23494E6</c:v>
                </c:pt>
                <c:pt idx="890" formatCode="General">
                  <c:v>8.1474E6</c:v>
                </c:pt>
                <c:pt idx="891" formatCode="General">
                  <c:v>8.1474E6</c:v>
                </c:pt>
                <c:pt idx="892" formatCode="General">
                  <c:v>8.178278E6</c:v>
                </c:pt>
                <c:pt idx="893" formatCode="General">
                  <c:v>8.151938E6</c:v>
                </c:pt>
                <c:pt idx="894" formatCode="General">
                  <c:v>8.16786E6</c:v>
                </c:pt>
                <c:pt idx="895" formatCode="General">
                  <c:v>8.158433E6</c:v>
                </c:pt>
                <c:pt idx="896" formatCode="General">
                  <c:v>8.194941E6</c:v>
                </c:pt>
                <c:pt idx="897" formatCode="General">
                  <c:v>8.194941E6</c:v>
                </c:pt>
                <c:pt idx="898" formatCode="General">
                  <c:v>8.16998E6</c:v>
                </c:pt>
                <c:pt idx="899" formatCode="General">
                  <c:v>8.177902E6</c:v>
                </c:pt>
                <c:pt idx="900" formatCode="General">
                  <c:v>8.163037E6</c:v>
                </c:pt>
                <c:pt idx="901" formatCode="General">
                  <c:v>8.184976E6</c:v>
                </c:pt>
                <c:pt idx="902" formatCode="General">
                  <c:v>8.183644E6</c:v>
                </c:pt>
                <c:pt idx="903" formatCode="General">
                  <c:v>8.166471E6</c:v>
                </c:pt>
                <c:pt idx="904" formatCode="General">
                  <c:v>8.156231E6</c:v>
                </c:pt>
                <c:pt idx="905" formatCode="General">
                  <c:v>8.156231E6</c:v>
                </c:pt>
                <c:pt idx="906" formatCode="General">
                  <c:v>8.176544E6</c:v>
                </c:pt>
                <c:pt idx="907" formatCode="General">
                  <c:v>8.175772E6</c:v>
                </c:pt>
                <c:pt idx="908" formatCode="General">
                  <c:v>8.162376E6</c:v>
                </c:pt>
                <c:pt idx="909" formatCode="General">
                  <c:v>8.143138E6</c:v>
                </c:pt>
                <c:pt idx="910" formatCode="General">
                  <c:v>8.160302E6</c:v>
                </c:pt>
                <c:pt idx="911" formatCode="General">
                  <c:v>8.140395E6</c:v>
                </c:pt>
                <c:pt idx="912" formatCode="General">
                  <c:v>8.146541E6</c:v>
                </c:pt>
                <c:pt idx="913" formatCode="General">
                  <c:v>8.149091E6</c:v>
                </c:pt>
                <c:pt idx="914" formatCode="General">
                  <c:v>8.134568E6</c:v>
                </c:pt>
                <c:pt idx="915" formatCode="General">
                  <c:v>8.13203E6</c:v>
                </c:pt>
                <c:pt idx="916" formatCode="General">
                  <c:v>8.13203E6</c:v>
                </c:pt>
                <c:pt idx="917" formatCode="General">
                  <c:v>8.132065E6</c:v>
                </c:pt>
                <c:pt idx="918" formatCode="General">
                  <c:v>8.162483E6</c:v>
                </c:pt>
                <c:pt idx="919" formatCode="General">
                  <c:v>8.13901E6</c:v>
                </c:pt>
                <c:pt idx="920" formatCode="General">
                  <c:v>8.144727E6</c:v>
                </c:pt>
                <c:pt idx="921" formatCode="General">
                  <c:v>8.159098E6</c:v>
                </c:pt>
                <c:pt idx="922" formatCode="General">
                  <c:v>8.129606E6</c:v>
                </c:pt>
                <c:pt idx="923" formatCode="General">
                  <c:v>8.145887E6</c:v>
                </c:pt>
                <c:pt idx="924" formatCode="General">
                  <c:v>8.145315E6</c:v>
                </c:pt>
                <c:pt idx="925" formatCode="General">
                  <c:v>8.115435E6</c:v>
                </c:pt>
                <c:pt idx="926" formatCode="General">
                  <c:v>8.141662E6</c:v>
                </c:pt>
                <c:pt idx="927" formatCode="General">
                  <c:v>8.151528E6</c:v>
                </c:pt>
                <c:pt idx="928" formatCode="General">
                  <c:v>8.141404E6</c:v>
                </c:pt>
                <c:pt idx="929" formatCode="General">
                  <c:v>8.140048E6</c:v>
                </c:pt>
                <c:pt idx="930" formatCode="General">
                  <c:v>8.17228E6</c:v>
                </c:pt>
                <c:pt idx="931" formatCode="General">
                  <c:v>8.150117E6</c:v>
                </c:pt>
                <c:pt idx="932" formatCode="General">
                  <c:v>8.137864E6</c:v>
                </c:pt>
                <c:pt idx="933" formatCode="General">
                  <c:v>8.137069E6</c:v>
                </c:pt>
                <c:pt idx="934" formatCode="General">
                  <c:v>8.141353E6</c:v>
                </c:pt>
                <c:pt idx="935" formatCode="General">
                  <c:v>8.120077E6</c:v>
                </c:pt>
                <c:pt idx="936" formatCode="General">
                  <c:v>8.115119E6</c:v>
                </c:pt>
                <c:pt idx="937" formatCode="General">
                  <c:v>8.16813E6</c:v>
                </c:pt>
                <c:pt idx="938" formatCode="General">
                  <c:v>8.128731E6</c:v>
                </c:pt>
                <c:pt idx="939" formatCode="General">
                  <c:v>8.128731E6</c:v>
                </c:pt>
                <c:pt idx="940" formatCode="General">
                  <c:v>8.166328E6</c:v>
                </c:pt>
                <c:pt idx="941" formatCode="General">
                  <c:v>8.127033E6</c:v>
                </c:pt>
                <c:pt idx="942" formatCode="General">
                  <c:v>8.104218E6</c:v>
                </c:pt>
                <c:pt idx="943" formatCode="General">
                  <c:v>8.075273E6</c:v>
                </c:pt>
                <c:pt idx="944" formatCode="General">
                  <c:v>8.130728E6</c:v>
                </c:pt>
                <c:pt idx="945" formatCode="General">
                  <c:v>8.132429E6</c:v>
                </c:pt>
                <c:pt idx="946" formatCode="General">
                  <c:v>8.078864E6</c:v>
                </c:pt>
                <c:pt idx="947" formatCode="General">
                  <c:v>8.09955E6</c:v>
                </c:pt>
                <c:pt idx="948" formatCode="General">
                  <c:v>8.098541E6</c:v>
                </c:pt>
                <c:pt idx="949" formatCode="General">
                  <c:v>8.139996E6</c:v>
                </c:pt>
                <c:pt idx="950" formatCode="General">
                  <c:v>8.13935E6</c:v>
                </c:pt>
                <c:pt idx="951" formatCode="General">
                  <c:v>8.123629E6</c:v>
                </c:pt>
                <c:pt idx="952" formatCode="General">
                  <c:v>8.130009E6</c:v>
                </c:pt>
                <c:pt idx="953" formatCode="General">
                  <c:v>8.124329E6</c:v>
                </c:pt>
                <c:pt idx="954" formatCode="General">
                  <c:v>8.156724E6</c:v>
                </c:pt>
                <c:pt idx="955" formatCode="General">
                  <c:v>8.141291E6</c:v>
                </c:pt>
                <c:pt idx="956" formatCode="General">
                  <c:v>8.145385E6</c:v>
                </c:pt>
                <c:pt idx="957" formatCode="General">
                  <c:v>8.11709E6</c:v>
                </c:pt>
                <c:pt idx="958" formatCode="General">
                  <c:v>8.154044E6</c:v>
                </c:pt>
                <c:pt idx="959" formatCode="General">
                  <c:v>8.133927E6</c:v>
                </c:pt>
                <c:pt idx="960" formatCode="General">
                  <c:v>8.139442E6</c:v>
                </c:pt>
                <c:pt idx="961" formatCode="General">
                  <c:v>8.121267E6</c:v>
                </c:pt>
                <c:pt idx="962" formatCode="General">
                  <c:v>8.136976E6</c:v>
                </c:pt>
                <c:pt idx="963" formatCode="General">
                  <c:v>8.139442E6</c:v>
                </c:pt>
                <c:pt idx="964" formatCode="General">
                  <c:v>8.14051E6</c:v>
                </c:pt>
                <c:pt idx="965" formatCode="General">
                  <c:v>8.132292E6</c:v>
                </c:pt>
                <c:pt idx="966" formatCode="General">
                  <c:v>8.113283E6</c:v>
                </c:pt>
                <c:pt idx="967" formatCode="General">
                  <c:v>8.113283E6</c:v>
                </c:pt>
                <c:pt idx="968" formatCode="General">
                  <c:v>8.143576E6</c:v>
                </c:pt>
                <c:pt idx="969" formatCode="General">
                  <c:v>8.102058E6</c:v>
                </c:pt>
                <c:pt idx="970" formatCode="General">
                  <c:v>8.106115E6</c:v>
                </c:pt>
                <c:pt idx="971" formatCode="General">
                  <c:v>8.130419E6</c:v>
                </c:pt>
                <c:pt idx="972" formatCode="General">
                  <c:v>8.130419E6</c:v>
                </c:pt>
                <c:pt idx="973" formatCode="General">
                  <c:v>8.15431E6</c:v>
                </c:pt>
                <c:pt idx="974" formatCode="General">
                  <c:v>8.123674E6</c:v>
                </c:pt>
                <c:pt idx="975" formatCode="General">
                  <c:v>8.182583E6</c:v>
                </c:pt>
                <c:pt idx="976" formatCode="General">
                  <c:v>8.138519E6</c:v>
                </c:pt>
                <c:pt idx="977" formatCode="General">
                  <c:v>8.14472E6</c:v>
                </c:pt>
                <c:pt idx="978" formatCode="General">
                  <c:v>8.120619E6</c:v>
                </c:pt>
                <c:pt idx="979" formatCode="General">
                  <c:v>8.108329E6</c:v>
                </c:pt>
                <c:pt idx="980" formatCode="General">
                  <c:v>8.137795E6</c:v>
                </c:pt>
                <c:pt idx="981" formatCode="General">
                  <c:v>8.06751E6</c:v>
                </c:pt>
                <c:pt idx="982" formatCode="General">
                  <c:v>8.088335E6</c:v>
                </c:pt>
                <c:pt idx="983" formatCode="General">
                  <c:v>8.103602E6</c:v>
                </c:pt>
                <c:pt idx="984" formatCode="General">
                  <c:v>8.139796E6</c:v>
                </c:pt>
                <c:pt idx="985" formatCode="General">
                  <c:v>8.117334E6</c:v>
                </c:pt>
                <c:pt idx="986" formatCode="General">
                  <c:v>8.147756E6</c:v>
                </c:pt>
                <c:pt idx="987" formatCode="General">
                  <c:v>8.151099E6</c:v>
                </c:pt>
                <c:pt idx="988" formatCode="General">
                  <c:v>8.147001E6</c:v>
                </c:pt>
                <c:pt idx="989" formatCode="General">
                  <c:v>8.081299E6</c:v>
                </c:pt>
                <c:pt idx="990" formatCode="General">
                  <c:v>8.093389E6</c:v>
                </c:pt>
                <c:pt idx="991" formatCode="General">
                  <c:v>8.151504E6</c:v>
                </c:pt>
                <c:pt idx="992" formatCode="General">
                  <c:v>8.132311E6</c:v>
                </c:pt>
                <c:pt idx="993" formatCode="General">
                  <c:v>8.164967E6</c:v>
                </c:pt>
                <c:pt idx="994" formatCode="General">
                  <c:v>8.147306E6</c:v>
                </c:pt>
                <c:pt idx="995" formatCode="General">
                  <c:v>8.113703E6</c:v>
                </c:pt>
                <c:pt idx="996" formatCode="General">
                  <c:v>8.125431E6</c:v>
                </c:pt>
                <c:pt idx="997" formatCode="General">
                  <c:v>8.125465E6</c:v>
                </c:pt>
                <c:pt idx="998" formatCode="General">
                  <c:v>8.110241E6</c:v>
                </c:pt>
                <c:pt idx="999" formatCode="General">
                  <c:v>8.110241E6</c:v>
                </c:pt>
                <c:pt idx="1000" formatCode="General">
                  <c:v>8.087515E6</c:v>
                </c:pt>
                <c:pt idx="1001" formatCode="General">
                  <c:v>8.056509E6</c:v>
                </c:pt>
                <c:pt idx="1002" formatCode="General">
                  <c:v>8.124939E6</c:v>
                </c:pt>
                <c:pt idx="1003" formatCode="General">
                  <c:v>8.108523E6</c:v>
                </c:pt>
                <c:pt idx="1004" formatCode="General">
                  <c:v>8.10629E6</c:v>
                </c:pt>
                <c:pt idx="1005" formatCode="General">
                  <c:v>8.116706E6</c:v>
                </c:pt>
                <c:pt idx="1006" formatCode="General">
                  <c:v>8.073372E6</c:v>
                </c:pt>
                <c:pt idx="1007" formatCode="General">
                  <c:v>8.120296E6</c:v>
                </c:pt>
                <c:pt idx="1008" formatCode="General">
                  <c:v>8.088544E6</c:v>
                </c:pt>
                <c:pt idx="1009" formatCode="General">
                  <c:v>8.088544E6</c:v>
                </c:pt>
                <c:pt idx="1010" formatCode="General">
                  <c:v>8.1088E6</c:v>
                </c:pt>
                <c:pt idx="1011" formatCode="General">
                  <c:v>8.126884E6</c:v>
                </c:pt>
                <c:pt idx="1012" formatCode="General">
                  <c:v>8.132256E6</c:v>
                </c:pt>
                <c:pt idx="1013" formatCode="General">
                  <c:v>8.058469E6</c:v>
                </c:pt>
                <c:pt idx="1014" formatCode="General">
                  <c:v>8.089049E6</c:v>
                </c:pt>
                <c:pt idx="1015" formatCode="General">
                  <c:v>8.019073E6</c:v>
                </c:pt>
                <c:pt idx="1016" formatCode="General">
                  <c:v>8.043192E6</c:v>
                </c:pt>
                <c:pt idx="1017" formatCode="General">
                  <c:v>8.073858E6</c:v>
                </c:pt>
                <c:pt idx="1018" formatCode="General">
                  <c:v>8.101232E6</c:v>
                </c:pt>
                <c:pt idx="1019" formatCode="General">
                  <c:v>8.08929E6</c:v>
                </c:pt>
                <c:pt idx="1020" formatCode="General">
                  <c:v>8.08929E6</c:v>
                </c:pt>
                <c:pt idx="1021" formatCode="General">
                  <c:v>8.091925E6</c:v>
                </c:pt>
                <c:pt idx="1022" formatCode="General">
                  <c:v>8.084316E6</c:v>
                </c:pt>
                <c:pt idx="1023" formatCode="General">
                  <c:v>8.070074E6</c:v>
                </c:pt>
                <c:pt idx="1024" formatCode="General">
                  <c:v>8.076829E6</c:v>
                </c:pt>
                <c:pt idx="1025" formatCode="General">
                  <c:v>8.028698E6</c:v>
                </c:pt>
                <c:pt idx="1026" formatCode="General">
                  <c:v>8.070959E6</c:v>
                </c:pt>
                <c:pt idx="1027" formatCode="General">
                  <c:v>8.060255E6</c:v>
                </c:pt>
                <c:pt idx="1028" formatCode="General">
                  <c:v>8.079594E6</c:v>
                </c:pt>
                <c:pt idx="1029" formatCode="General">
                  <c:v>8.09143E6</c:v>
                </c:pt>
                <c:pt idx="1030" formatCode="General">
                  <c:v>8.097247E6</c:v>
                </c:pt>
                <c:pt idx="1031" formatCode="General">
                  <c:v>8.095477E6</c:v>
                </c:pt>
                <c:pt idx="1032" formatCode="General">
                  <c:v>8.038602E6</c:v>
                </c:pt>
                <c:pt idx="1033" formatCode="General">
                  <c:v>8.036597E6</c:v>
                </c:pt>
                <c:pt idx="1034" formatCode="General">
                  <c:v>8.106284E6</c:v>
                </c:pt>
                <c:pt idx="1035" formatCode="General">
                  <c:v>8.056744E6</c:v>
                </c:pt>
                <c:pt idx="1036" formatCode="General">
                  <c:v>8.025599E6</c:v>
                </c:pt>
                <c:pt idx="1037" formatCode="General">
                  <c:v>8.065495E6</c:v>
                </c:pt>
                <c:pt idx="1038" formatCode="General">
                  <c:v>8.057066E6</c:v>
                </c:pt>
                <c:pt idx="1039" formatCode="General">
                  <c:v>8.057645E6</c:v>
                </c:pt>
                <c:pt idx="1040" formatCode="General">
                  <c:v>8.054416E6</c:v>
                </c:pt>
                <c:pt idx="1041" formatCode="General">
                  <c:v>8.036877E6</c:v>
                </c:pt>
                <c:pt idx="1042" formatCode="General">
                  <c:v>8.048043E6</c:v>
                </c:pt>
                <c:pt idx="1043" formatCode="General">
                  <c:v>8.057862E6</c:v>
                </c:pt>
                <c:pt idx="1044" formatCode="General">
                  <c:v>8.071665E6</c:v>
                </c:pt>
                <c:pt idx="1045" formatCode="General">
                  <c:v>8.071665E6</c:v>
                </c:pt>
                <c:pt idx="1046" formatCode="General">
                  <c:v>8.048969E6</c:v>
                </c:pt>
                <c:pt idx="1047" formatCode="General">
                  <c:v>8.048848E6</c:v>
                </c:pt>
                <c:pt idx="1048" formatCode="General">
                  <c:v>8.030329E6</c:v>
                </c:pt>
                <c:pt idx="1049" formatCode="General">
                  <c:v>8.081413E6</c:v>
                </c:pt>
                <c:pt idx="1050" formatCode="General">
                  <c:v>8.099789E6</c:v>
                </c:pt>
                <c:pt idx="1051" formatCode="General">
                  <c:v>8.087725E6</c:v>
                </c:pt>
                <c:pt idx="1052" formatCode="General">
                  <c:v>8.087725E6</c:v>
                </c:pt>
                <c:pt idx="1053" formatCode="General">
                  <c:v>8.100338E6</c:v>
                </c:pt>
                <c:pt idx="1054" formatCode="General">
                  <c:v>8.100388E6</c:v>
                </c:pt>
                <c:pt idx="1055" formatCode="General">
                  <c:v>8.093886E6</c:v>
                </c:pt>
                <c:pt idx="1056" formatCode="General">
                  <c:v>8.071273E6</c:v>
                </c:pt>
                <c:pt idx="1057" formatCode="General">
                  <c:v>8.071273E6</c:v>
                </c:pt>
                <c:pt idx="1058" formatCode="General">
                  <c:v>8.055509E6</c:v>
                </c:pt>
                <c:pt idx="1059" formatCode="General">
                  <c:v>8.048803E6</c:v>
                </c:pt>
                <c:pt idx="1060" formatCode="General">
                  <c:v>8.076685E6</c:v>
                </c:pt>
                <c:pt idx="1061" formatCode="General">
                  <c:v>8.077567E6</c:v>
                </c:pt>
                <c:pt idx="1062" formatCode="General">
                  <c:v>8.095331E6</c:v>
                </c:pt>
                <c:pt idx="1063" formatCode="General">
                  <c:v>8.046256E6</c:v>
                </c:pt>
                <c:pt idx="1064" formatCode="General">
                  <c:v>8.065259E6</c:v>
                </c:pt>
                <c:pt idx="1065" formatCode="General">
                  <c:v>8.089283E6</c:v>
                </c:pt>
                <c:pt idx="1066" formatCode="General">
                  <c:v>8.083613E6</c:v>
                </c:pt>
                <c:pt idx="1067" formatCode="General">
                  <c:v>8.034567E6</c:v>
                </c:pt>
                <c:pt idx="1068" formatCode="General">
                  <c:v>8.047793E6</c:v>
                </c:pt>
                <c:pt idx="1069" formatCode="General">
                  <c:v>8.091118E6</c:v>
                </c:pt>
                <c:pt idx="1070" formatCode="General">
                  <c:v>8.009214E6</c:v>
                </c:pt>
                <c:pt idx="1071" formatCode="General">
                  <c:v>8.084219E6</c:v>
                </c:pt>
                <c:pt idx="1072" formatCode="General">
                  <c:v>7.96113E6</c:v>
                </c:pt>
                <c:pt idx="1073" formatCode="General">
                  <c:v>7.998469E6</c:v>
                </c:pt>
                <c:pt idx="1074" formatCode="General">
                  <c:v>7.999295E6</c:v>
                </c:pt>
                <c:pt idx="1075" formatCode="General">
                  <c:v>8.06373E6</c:v>
                </c:pt>
                <c:pt idx="1076" formatCode="General">
                  <c:v>8.053414E6</c:v>
                </c:pt>
                <c:pt idx="1077" formatCode="General">
                  <c:v>8.034187E6</c:v>
                </c:pt>
                <c:pt idx="1078" formatCode="General">
                  <c:v>8.03325E6</c:v>
                </c:pt>
                <c:pt idx="1079" formatCode="General">
                  <c:v>8.040847E6</c:v>
                </c:pt>
                <c:pt idx="1080" formatCode="General">
                  <c:v>8.040847E6</c:v>
                </c:pt>
                <c:pt idx="1081" formatCode="General">
                  <c:v>8.037348E6</c:v>
                </c:pt>
                <c:pt idx="1082" formatCode="General">
                  <c:v>8.054092E6</c:v>
                </c:pt>
                <c:pt idx="1083" formatCode="General">
                  <c:v>8.020421E6</c:v>
                </c:pt>
                <c:pt idx="1084" formatCode="General">
                  <c:v>8.062314E6</c:v>
                </c:pt>
                <c:pt idx="1085" formatCode="General">
                  <c:v>8.034133E6</c:v>
                </c:pt>
                <c:pt idx="1086" formatCode="General">
                  <c:v>8.011168E6</c:v>
                </c:pt>
                <c:pt idx="1087" formatCode="General">
                  <c:v>8.025175E6</c:v>
                </c:pt>
                <c:pt idx="1088" formatCode="General">
                  <c:v>8.047318E6</c:v>
                </c:pt>
                <c:pt idx="1089" formatCode="General">
                  <c:v>8.047631E6</c:v>
                </c:pt>
                <c:pt idx="1090" formatCode="General">
                  <c:v>8.021761E6</c:v>
                </c:pt>
                <c:pt idx="1091" formatCode="General">
                  <c:v>7.991948E6</c:v>
                </c:pt>
                <c:pt idx="1092" formatCode="General">
                  <c:v>7.991948E6</c:v>
                </c:pt>
                <c:pt idx="1093" formatCode="General">
                  <c:v>7.986277E6</c:v>
                </c:pt>
                <c:pt idx="1094" formatCode="General">
                  <c:v>8.034062E6</c:v>
                </c:pt>
                <c:pt idx="1095" formatCode="General">
                  <c:v>8.006439E6</c:v>
                </c:pt>
                <c:pt idx="1096" formatCode="General">
                  <c:v>8.04542E6</c:v>
                </c:pt>
                <c:pt idx="1097" formatCode="General">
                  <c:v>8.033597E6</c:v>
                </c:pt>
                <c:pt idx="1098" formatCode="General">
                  <c:v>8.009825E6</c:v>
                </c:pt>
                <c:pt idx="1099" formatCode="General">
                  <c:v>8.015587E6</c:v>
                </c:pt>
                <c:pt idx="1100" formatCode="General">
                  <c:v>8.061314E6</c:v>
                </c:pt>
                <c:pt idx="1101" formatCode="General">
                  <c:v>8.047575E6</c:v>
                </c:pt>
                <c:pt idx="1102" formatCode="General">
                  <c:v>8.059595E6</c:v>
                </c:pt>
                <c:pt idx="1103" formatCode="General">
                  <c:v>8.059595E6</c:v>
                </c:pt>
                <c:pt idx="1104" formatCode="General">
                  <c:v>8.063035E6</c:v>
                </c:pt>
                <c:pt idx="1105" formatCode="General">
                  <c:v>8.050038E6</c:v>
                </c:pt>
                <c:pt idx="1106" formatCode="General">
                  <c:v>8.038958E6</c:v>
                </c:pt>
                <c:pt idx="1107" formatCode="General">
                  <c:v>8.041195E6</c:v>
                </c:pt>
                <c:pt idx="1108" formatCode="General">
                  <c:v>8.025797E6</c:v>
                </c:pt>
                <c:pt idx="1109" formatCode="General">
                  <c:v>8.027167E6</c:v>
                </c:pt>
                <c:pt idx="1110" formatCode="General">
                  <c:v>8.027167E6</c:v>
                </c:pt>
                <c:pt idx="1111" formatCode="General">
                  <c:v>8.020458E6</c:v>
                </c:pt>
                <c:pt idx="1112" formatCode="General">
                  <c:v>8.025307E6</c:v>
                </c:pt>
                <c:pt idx="1113" formatCode="General">
                  <c:v>8.085555E6</c:v>
                </c:pt>
                <c:pt idx="1114" formatCode="General">
                  <c:v>8.071073E6</c:v>
                </c:pt>
                <c:pt idx="1115" formatCode="General">
                  <c:v>8.063934E6</c:v>
                </c:pt>
                <c:pt idx="1116" formatCode="General">
                  <c:v>8.020046E6</c:v>
                </c:pt>
                <c:pt idx="1117" formatCode="General">
                  <c:v>8.020046E6</c:v>
                </c:pt>
                <c:pt idx="1118" formatCode="General">
                  <c:v>8.009698E6</c:v>
                </c:pt>
                <c:pt idx="1119" formatCode="General">
                  <c:v>8.009594E6</c:v>
                </c:pt>
                <c:pt idx="1120" formatCode="General">
                  <c:v>8.067491E6</c:v>
                </c:pt>
                <c:pt idx="1121" formatCode="General">
                  <c:v>8.025051E6</c:v>
                </c:pt>
                <c:pt idx="1122" formatCode="General">
                  <c:v>8.018594E6</c:v>
                </c:pt>
                <c:pt idx="1123" formatCode="General">
                  <c:v>8.044639E6</c:v>
                </c:pt>
                <c:pt idx="1124" formatCode="General">
                  <c:v>8.016878E6</c:v>
                </c:pt>
                <c:pt idx="1125" formatCode="General">
                  <c:v>8.033581E6</c:v>
                </c:pt>
                <c:pt idx="1126" formatCode="General">
                  <c:v>8.036128E6</c:v>
                </c:pt>
                <c:pt idx="1127" formatCode="General">
                  <c:v>8.03307E6</c:v>
                </c:pt>
                <c:pt idx="1128" formatCode="General">
                  <c:v>8.027357E6</c:v>
                </c:pt>
                <c:pt idx="1129" formatCode="General">
                  <c:v>8.030005E6</c:v>
                </c:pt>
                <c:pt idx="1130" formatCode="General">
                  <c:v>8.016035E6</c:v>
                </c:pt>
                <c:pt idx="1131" formatCode="General">
                  <c:v>8.037159E6</c:v>
                </c:pt>
                <c:pt idx="1132" formatCode="General">
                  <c:v>7.978255E6</c:v>
                </c:pt>
                <c:pt idx="1133" formatCode="General">
                  <c:v>8.000932E6</c:v>
                </c:pt>
                <c:pt idx="1134" formatCode="General">
                  <c:v>8.001182E6</c:v>
                </c:pt>
                <c:pt idx="1135" formatCode="General">
                  <c:v>7.990081E6</c:v>
                </c:pt>
                <c:pt idx="1136" formatCode="General">
                  <c:v>8.037811E6</c:v>
                </c:pt>
                <c:pt idx="1137" formatCode="General">
                  <c:v>7.997813E6</c:v>
                </c:pt>
                <c:pt idx="1138" formatCode="General">
                  <c:v>7.99946E6</c:v>
                </c:pt>
                <c:pt idx="1139" formatCode="General">
                  <c:v>8.026191E6</c:v>
                </c:pt>
                <c:pt idx="1140" formatCode="General">
                  <c:v>8.010751E6</c:v>
                </c:pt>
                <c:pt idx="1141" formatCode="General">
                  <c:v>8.018785E6</c:v>
                </c:pt>
                <c:pt idx="1142" formatCode="General">
                  <c:v>8.021481E6</c:v>
                </c:pt>
                <c:pt idx="1143" formatCode="General">
                  <c:v>8.045703E6</c:v>
                </c:pt>
                <c:pt idx="1144" formatCode="General">
                  <c:v>8.045703E6</c:v>
                </c:pt>
                <c:pt idx="1145" formatCode="General">
                  <c:v>8.029846E6</c:v>
                </c:pt>
                <c:pt idx="1146" formatCode="General">
                  <c:v>8.010929E6</c:v>
                </c:pt>
                <c:pt idx="1147" formatCode="General">
                  <c:v>8.007879E6</c:v>
                </c:pt>
                <c:pt idx="1148" formatCode="General">
                  <c:v>8.014337E6</c:v>
                </c:pt>
                <c:pt idx="1149" formatCode="General">
                  <c:v>8.018119E6</c:v>
                </c:pt>
                <c:pt idx="1150" formatCode="General">
                  <c:v>7.959122E6</c:v>
                </c:pt>
                <c:pt idx="1151" formatCode="General">
                  <c:v>8.016111E6</c:v>
                </c:pt>
                <c:pt idx="1152" formatCode="General">
                  <c:v>8.045539E6</c:v>
                </c:pt>
                <c:pt idx="1153" formatCode="General">
                  <c:v>8.033272E6</c:v>
                </c:pt>
                <c:pt idx="1154" formatCode="General">
                  <c:v>7.977053E6</c:v>
                </c:pt>
                <c:pt idx="1155" formatCode="General">
                  <c:v>7.967023E6</c:v>
                </c:pt>
                <c:pt idx="1156" formatCode="General">
                  <c:v>7.996578E6</c:v>
                </c:pt>
                <c:pt idx="1157" formatCode="General">
                  <c:v>8.00166E6</c:v>
                </c:pt>
                <c:pt idx="1158" formatCode="General">
                  <c:v>7.995536E6</c:v>
                </c:pt>
                <c:pt idx="1159" formatCode="General">
                  <c:v>7.99068E6</c:v>
                </c:pt>
                <c:pt idx="1160" formatCode="General">
                  <c:v>7.974981E6</c:v>
                </c:pt>
                <c:pt idx="1161" formatCode="General">
                  <c:v>7.988645E6</c:v>
                </c:pt>
                <c:pt idx="1162" formatCode="General">
                  <c:v>7.988645E6</c:v>
                </c:pt>
                <c:pt idx="1163" formatCode="General">
                  <c:v>8.037911E6</c:v>
                </c:pt>
                <c:pt idx="1164" formatCode="General">
                  <c:v>8.037695E6</c:v>
                </c:pt>
                <c:pt idx="1165" formatCode="General">
                  <c:v>8.04167E6</c:v>
                </c:pt>
                <c:pt idx="1166" formatCode="General">
                  <c:v>8.0246E6</c:v>
                </c:pt>
                <c:pt idx="1167" formatCode="General">
                  <c:v>8.033993E6</c:v>
                </c:pt>
                <c:pt idx="1168" formatCode="General">
                  <c:v>8.036657E6</c:v>
                </c:pt>
                <c:pt idx="1169" formatCode="General">
                  <c:v>8.043794E6</c:v>
                </c:pt>
                <c:pt idx="1170" formatCode="General">
                  <c:v>8.020342E6</c:v>
                </c:pt>
                <c:pt idx="1171" formatCode="General">
                  <c:v>7.974679E6</c:v>
                </c:pt>
                <c:pt idx="1172" formatCode="General">
                  <c:v>8.013006E6</c:v>
                </c:pt>
                <c:pt idx="1173" formatCode="General">
                  <c:v>8.051235E6</c:v>
                </c:pt>
                <c:pt idx="1174" formatCode="General">
                  <c:v>8.024348E6</c:v>
                </c:pt>
                <c:pt idx="1175" formatCode="General">
                  <c:v>8.035823E6</c:v>
                </c:pt>
                <c:pt idx="1176" formatCode="General">
                  <c:v>8.013432E6</c:v>
                </c:pt>
                <c:pt idx="1177" formatCode="General">
                  <c:v>8.004561E6</c:v>
                </c:pt>
                <c:pt idx="1178" formatCode="General">
                  <c:v>8.002977E6</c:v>
                </c:pt>
                <c:pt idx="1179" formatCode="General">
                  <c:v>8.038176E6</c:v>
                </c:pt>
                <c:pt idx="1180" formatCode="General">
                  <c:v>8.011424E6</c:v>
                </c:pt>
                <c:pt idx="1181" formatCode="General">
                  <c:v>8.024512E6</c:v>
                </c:pt>
                <c:pt idx="1182" formatCode="General">
                  <c:v>7.979835E6</c:v>
                </c:pt>
                <c:pt idx="1183" formatCode="General">
                  <c:v>7.979835E6</c:v>
                </c:pt>
                <c:pt idx="1184" formatCode="General">
                  <c:v>7.979835E6</c:v>
                </c:pt>
                <c:pt idx="1185" formatCode="General">
                  <c:v>8.014182E6</c:v>
                </c:pt>
                <c:pt idx="1186" formatCode="General">
                  <c:v>8.027554E6</c:v>
                </c:pt>
                <c:pt idx="1187" formatCode="General">
                  <c:v>7.984732E6</c:v>
                </c:pt>
                <c:pt idx="1188" formatCode="General">
                  <c:v>7.997004E6</c:v>
                </c:pt>
                <c:pt idx="1189" formatCode="General">
                  <c:v>7.979875E6</c:v>
                </c:pt>
                <c:pt idx="1190" formatCode="General">
                  <c:v>7.947785E6</c:v>
                </c:pt>
                <c:pt idx="1191" formatCode="General">
                  <c:v>8.004404E6</c:v>
                </c:pt>
                <c:pt idx="1192" formatCode="General">
                  <c:v>7.97009E6</c:v>
                </c:pt>
                <c:pt idx="1193" formatCode="General">
                  <c:v>7.973727E6</c:v>
                </c:pt>
                <c:pt idx="1194" formatCode="General">
                  <c:v>7.962253E6</c:v>
                </c:pt>
                <c:pt idx="1195" formatCode="General">
                  <c:v>7.947788E6</c:v>
                </c:pt>
                <c:pt idx="1196" formatCode="General">
                  <c:v>7.945687E6</c:v>
                </c:pt>
                <c:pt idx="1197" formatCode="General">
                  <c:v>7.984509E6</c:v>
                </c:pt>
                <c:pt idx="1198" formatCode="General">
                  <c:v>7.975377E6</c:v>
                </c:pt>
                <c:pt idx="1199" formatCode="General">
                  <c:v>7.975377E6</c:v>
                </c:pt>
                <c:pt idx="1200" formatCode="General">
                  <c:v>7.973667E6</c:v>
                </c:pt>
                <c:pt idx="1201" formatCode="General">
                  <c:v>7.971333E6</c:v>
                </c:pt>
                <c:pt idx="1202" formatCode="General">
                  <c:v>7.95408E6</c:v>
                </c:pt>
                <c:pt idx="1203" formatCode="General">
                  <c:v>7.958523E6</c:v>
                </c:pt>
                <c:pt idx="1204" formatCode="General">
                  <c:v>7.982051E6</c:v>
                </c:pt>
                <c:pt idx="1205" formatCode="General">
                  <c:v>7.955989E6</c:v>
                </c:pt>
                <c:pt idx="1206" formatCode="General">
                  <c:v>7.954049E6</c:v>
                </c:pt>
                <c:pt idx="1207" formatCode="General">
                  <c:v>7.929425E6</c:v>
                </c:pt>
                <c:pt idx="1208" formatCode="General">
                  <c:v>7.964607E6</c:v>
                </c:pt>
                <c:pt idx="1209" formatCode="General">
                  <c:v>7.963594E6</c:v>
                </c:pt>
                <c:pt idx="1210" formatCode="General">
                  <c:v>7.971422E6</c:v>
                </c:pt>
                <c:pt idx="1211" formatCode="General">
                  <c:v>7.963011E6</c:v>
                </c:pt>
                <c:pt idx="1212" formatCode="General">
                  <c:v>7.93886E6</c:v>
                </c:pt>
                <c:pt idx="1213" formatCode="General">
                  <c:v>7.935042E6</c:v>
                </c:pt>
                <c:pt idx="1214" formatCode="General">
                  <c:v>7.950382E6</c:v>
                </c:pt>
                <c:pt idx="1215" formatCode="General">
                  <c:v>7.962852E6</c:v>
                </c:pt>
                <c:pt idx="1216" formatCode="General">
                  <c:v>7.986897E6</c:v>
                </c:pt>
                <c:pt idx="1217" formatCode="General">
                  <c:v>7.981802E6</c:v>
                </c:pt>
                <c:pt idx="1218" formatCode="General">
                  <c:v>7.975095E6</c:v>
                </c:pt>
                <c:pt idx="1219" formatCode="General">
                  <c:v>7.950372E6</c:v>
                </c:pt>
                <c:pt idx="1220" formatCode="General">
                  <c:v>7.957147E6</c:v>
                </c:pt>
                <c:pt idx="1221" formatCode="General">
                  <c:v>7.97157E6</c:v>
                </c:pt>
                <c:pt idx="1222" formatCode="General">
                  <c:v>7.968216E6</c:v>
                </c:pt>
                <c:pt idx="1223" formatCode="General">
                  <c:v>7.960062E6</c:v>
                </c:pt>
                <c:pt idx="1224" formatCode="General">
                  <c:v>8.005155E6</c:v>
                </c:pt>
                <c:pt idx="1225" formatCode="General">
                  <c:v>7.997597E6</c:v>
                </c:pt>
                <c:pt idx="1226" formatCode="General">
                  <c:v>7.973942E6</c:v>
                </c:pt>
                <c:pt idx="1227" formatCode="General">
                  <c:v>7.973708E6</c:v>
                </c:pt>
                <c:pt idx="1228" formatCode="General">
                  <c:v>7.941318E6</c:v>
                </c:pt>
                <c:pt idx="1229" formatCode="General">
                  <c:v>7.948113E6</c:v>
                </c:pt>
                <c:pt idx="1230" formatCode="General">
                  <c:v>7.937485E6</c:v>
                </c:pt>
                <c:pt idx="1231" formatCode="General">
                  <c:v>7.956032E6</c:v>
                </c:pt>
                <c:pt idx="1232" formatCode="General">
                  <c:v>7.931844E6</c:v>
                </c:pt>
                <c:pt idx="1233" formatCode="General">
                  <c:v>7.932402E6</c:v>
                </c:pt>
                <c:pt idx="1234" formatCode="General">
                  <c:v>7.973767E6</c:v>
                </c:pt>
                <c:pt idx="1235" formatCode="General">
                  <c:v>7.941892E6</c:v>
                </c:pt>
                <c:pt idx="1236" formatCode="General">
                  <c:v>7.962345E6</c:v>
                </c:pt>
                <c:pt idx="1237" formatCode="General">
                  <c:v>7.971997E6</c:v>
                </c:pt>
                <c:pt idx="1238" formatCode="General">
                  <c:v>7.968237E6</c:v>
                </c:pt>
                <c:pt idx="1239" formatCode="General">
                  <c:v>7.953297E6</c:v>
                </c:pt>
                <c:pt idx="1240" formatCode="General">
                  <c:v>7.916739E6</c:v>
                </c:pt>
                <c:pt idx="1241" formatCode="General">
                  <c:v>7.930269E6</c:v>
                </c:pt>
                <c:pt idx="1242" formatCode="General">
                  <c:v>7.892073E6</c:v>
                </c:pt>
                <c:pt idx="1243" formatCode="General">
                  <c:v>7.929131E6</c:v>
                </c:pt>
                <c:pt idx="1244" formatCode="General">
                  <c:v>7.978026E6</c:v>
                </c:pt>
                <c:pt idx="1245" formatCode="General">
                  <c:v>7.961969E6</c:v>
                </c:pt>
                <c:pt idx="1246" formatCode="General">
                  <c:v>7.942751E6</c:v>
                </c:pt>
                <c:pt idx="1247" formatCode="General">
                  <c:v>7.942751E6</c:v>
                </c:pt>
                <c:pt idx="1248" formatCode="General">
                  <c:v>7.963717E6</c:v>
                </c:pt>
                <c:pt idx="1249" formatCode="General">
                  <c:v>7.951893E6</c:v>
                </c:pt>
                <c:pt idx="1250" formatCode="General">
                  <c:v>7.96209E6</c:v>
                </c:pt>
                <c:pt idx="1251" formatCode="General">
                  <c:v>7.968611E6</c:v>
                </c:pt>
                <c:pt idx="1252" formatCode="General">
                  <c:v>7.976892E6</c:v>
                </c:pt>
                <c:pt idx="1253" formatCode="General">
                  <c:v>7.9431E6</c:v>
                </c:pt>
                <c:pt idx="1254" formatCode="General">
                  <c:v>7.910581E6</c:v>
                </c:pt>
                <c:pt idx="1255" formatCode="General">
                  <c:v>7.916048E6</c:v>
                </c:pt>
                <c:pt idx="1256" formatCode="General">
                  <c:v>7.90679E6</c:v>
                </c:pt>
                <c:pt idx="1257" formatCode="General">
                  <c:v>7.906614E6</c:v>
                </c:pt>
                <c:pt idx="1258" formatCode="General">
                  <c:v>7.907704E6</c:v>
                </c:pt>
                <c:pt idx="1259" formatCode="General">
                  <c:v>7.897103E6</c:v>
                </c:pt>
                <c:pt idx="1260" formatCode="General">
                  <c:v>7.896917E6</c:v>
                </c:pt>
                <c:pt idx="1261" formatCode="General">
                  <c:v>7.924919E6</c:v>
                </c:pt>
                <c:pt idx="1262" formatCode="General">
                  <c:v>7.932986E6</c:v>
                </c:pt>
                <c:pt idx="1263" formatCode="General">
                  <c:v>7.932986E6</c:v>
                </c:pt>
                <c:pt idx="1264" formatCode="General">
                  <c:v>7.895665E6</c:v>
                </c:pt>
                <c:pt idx="1265" formatCode="General">
                  <c:v>7.921625E6</c:v>
                </c:pt>
                <c:pt idx="1266" formatCode="General">
                  <c:v>7.921922E6</c:v>
                </c:pt>
                <c:pt idx="1267" formatCode="General">
                  <c:v>7.916335E6</c:v>
                </c:pt>
                <c:pt idx="1268" formatCode="General">
                  <c:v>7.926986E6</c:v>
                </c:pt>
                <c:pt idx="1269" formatCode="General">
                  <c:v>7.936623E6</c:v>
                </c:pt>
                <c:pt idx="1270" formatCode="General">
                  <c:v>7.936623E6</c:v>
                </c:pt>
                <c:pt idx="1271" formatCode="General">
                  <c:v>7.930952E6</c:v>
                </c:pt>
                <c:pt idx="1272" formatCode="General">
                  <c:v>7.936861E6</c:v>
                </c:pt>
                <c:pt idx="1273" formatCode="General">
                  <c:v>7.942522E6</c:v>
                </c:pt>
                <c:pt idx="1274" formatCode="General">
                  <c:v>7.888143E6</c:v>
                </c:pt>
                <c:pt idx="1275" formatCode="General">
                  <c:v>7.931587E6</c:v>
                </c:pt>
                <c:pt idx="1276" formatCode="General">
                  <c:v>7.912164E6</c:v>
                </c:pt>
                <c:pt idx="1277" formatCode="General">
                  <c:v>7.934361E6</c:v>
                </c:pt>
                <c:pt idx="1278" formatCode="General">
                  <c:v>7.945967E6</c:v>
                </c:pt>
                <c:pt idx="1279" formatCode="General">
                  <c:v>7.946094E6</c:v>
                </c:pt>
                <c:pt idx="1280" formatCode="General">
                  <c:v>7.966421E6</c:v>
                </c:pt>
                <c:pt idx="1281" formatCode="General">
                  <c:v>7.918719E6</c:v>
                </c:pt>
                <c:pt idx="1282" formatCode="General">
                  <c:v>7.941931E6</c:v>
                </c:pt>
                <c:pt idx="1283" formatCode="General">
                  <c:v>7.885469E6</c:v>
                </c:pt>
                <c:pt idx="1284" formatCode="General">
                  <c:v>7.887547E6</c:v>
                </c:pt>
                <c:pt idx="1285" formatCode="General">
                  <c:v>7.887547E6</c:v>
                </c:pt>
                <c:pt idx="1286" formatCode="General">
                  <c:v>7.885834E6</c:v>
                </c:pt>
                <c:pt idx="1287" formatCode="General">
                  <c:v>7.86989E6</c:v>
                </c:pt>
                <c:pt idx="1288" formatCode="General">
                  <c:v>7.86989E6</c:v>
                </c:pt>
                <c:pt idx="1289" formatCode="General">
                  <c:v>7.917607E6</c:v>
                </c:pt>
                <c:pt idx="1290" formatCode="General">
                  <c:v>7.895051E6</c:v>
                </c:pt>
                <c:pt idx="1291" formatCode="General">
                  <c:v>7.927462E6</c:v>
                </c:pt>
                <c:pt idx="1292" formatCode="General">
                  <c:v>7.959342E6</c:v>
                </c:pt>
                <c:pt idx="1293" formatCode="General">
                  <c:v>7.854678E6</c:v>
                </c:pt>
                <c:pt idx="1294" formatCode="General">
                  <c:v>7.855796E6</c:v>
                </c:pt>
                <c:pt idx="1295" formatCode="General">
                  <c:v>7.921303E6</c:v>
                </c:pt>
                <c:pt idx="1296" formatCode="General">
                  <c:v>7.952539E6</c:v>
                </c:pt>
                <c:pt idx="1297" formatCode="General">
                  <c:v>7.921095E6</c:v>
                </c:pt>
                <c:pt idx="1298" formatCode="General">
                  <c:v>7.907758E6</c:v>
                </c:pt>
                <c:pt idx="1299" formatCode="General">
                  <c:v>7.910555E6</c:v>
                </c:pt>
                <c:pt idx="1300" formatCode="General">
                  <c:v>7.957193E6</c:v>
                </c:pt>
                <c:pt idx="1301" formatCode="General">
                  <c:v>7.92897E6</c:v>
                </c:pt>
                <c:pt idx="1302" formatCode="General">
                  <c:v>7.928391E6</c:v>
                </c:pt>
                <c:pt idx="1303" formatCode="General">
                  <c:v>7.925474E6</c:v>
                </c:pt>
                <c:pt idx="1304" formatCode="General">
                  <c:v>7.916296E6</c:v>
                </c:pt>
                <c:pt idx="1305" formatCode="General">
                  <c:v>7.922523E6</c:v>
                </c:pt>
                <c:pt idx="1306" formatCode="General">
                  <c:v>7.945726E6</c:v>
                </c:pt>
                <c:pt idx="1307" formatCode="General">
                  <c:v>7.916687E6</c:v>
                </c:pt>
                <c:pt idx="1308" formatCode="General">
                  <c:v>7.931603E6</c:v>
                </c:pt>
                <c:pt idx="1309" formatCode="General">
                  <c:v>7.918791E6</c:v>
                </c:pt>
                <c:pt idx="1310" formatCode="General">
                  <c:v>7.874063E6</c:v>
                </c:pt>
                <c:pt idx="1311" formatCode="General">
                  <c:v>7.898683E6</c:v>
                </c:pt>
                <c:pt idx="1312" formatCode="General">
                  <c:v>7.887432E6</c:v>
                </c:pt>
                <c:pt idx="1313" formatCode="General">
                  <c:v>7.886469E6</c:v>
                </c:pt>
                <c:pt idx="1314" formatCode="General">
                  <c:v>7.85776E6</c:v>
                </c:pt>
                <c:pt idx="1315" formatCode="General">
                  <c:v>7.857806E6</c:v>
                </c:pt>
                <c:pt idx="1316" formatCode="General">
                  <c:v>7.884499E6</c:v>
                </c:pt>
                <c:pt idx="1317" formatCode="General">
                  <c:v>7.884499E6</c:v>
                </c:pt>
                <c:pt idx="1318" formatCode="General">
                  <c:v>7.85988E6</c:v>
                </c:pt>
                <c:pt idx="1319" formatCode="General">
                  <c:v>7.901653E6</c:v>
                </c:pt>
                <c:pt idx="1320" formatCode="General">
                  <c:v>7.901666E6</c:v>
                </c:pt>
                <c:pt idx="1321" formatCode="General">
                  <c:v>7.898722E6</c:v>
                </c:pt>
                <c:pt idx="1322" formatCode="General">
                  <c:v>7.898727E6</c:v>
                </c:pt>
                <c:pt idx="1323" formatCode="General">
                  <c:v>7.898727E6</c:v>
                </c:pt>
                <c:pt idx="1324" formatCode="General">
                  <c:v>7.84829E6</c:v>
                </c:pt>
                <c:pt idx="1325" formatCode="General">
                  <c:v>7.850975E6</c:v>
                </c:pt>
                <c:pt idx="1326" formatCode="General">
                  <c:v>7.882741E6</c:v>
                </c:pt>
                <c:pt idx="1327" formatCode="General">
                  <c:v>7.917148E6</c:v>
                </c:pt>
                <c:pt idx="1328" formatCode="General">
                  <c:v>7.896144E6</c:v>
                </c:pt>
                <c:pt idx="1329" formatCode="General">
                  <c:v>7.895214E6</c:v>
                </c:pt>
                <c:pt idx="1330" formatCode="General">
                  <c:v>7.907387E6</c:v>
                </c:pt>
                <c:pt idx="1331" formatCode="General">
                  <c:v>7.890151E6</c:v>
                </c:pt>
                <c:pt idx="1332" formatCode="General">
                  <c:v>7.904529E6</c:v>
                </c:pt>
                <c:pt idx="1333" formatCode="General">
                  <c:v>7.870128E6</c:v>
                </c:pt>
                <c:pt idx="1334" formatCode="General">
                  <c:v>7.874017E6</c:v>
                </c:pt>
                <c:pt idx="1335" formatCode="General">
                  <c:v>7.864803E6</c:v>
                </c:pt>
                <c:pt idx="1336" formatCode="General">
                  <c:v>7.862191E6</c:v>
                </c:pt>
                <c:pt idx="1337" formatCode="General">
                  <c:v>7.897543E6</c:v>
                </c:pt>
                <c:pt idx="1338" formatCode="General">
                  <c:v>7.868776E6</c:v>
                </c:pt>
                <c:pt idx="1339" formatCode="General">
                  <c:v>7.87306E6</c:v>
                </c:pt>
                <c:pt idx="1340" formatCode="General">
                  <c:v>7.87306E6</c:v>
                </c:pt>
                <c:pt idx="1341" formatCode="General">
                  <c:v>7.901113E6</c:v>
                </c:pt>
                <c:pt idx="1342" formatCode="General">
                  <c:v>7.909971E6</c:v>
                </c:pt>
                <c:pt idx="1343" formatCode="General">
                  <c:v>7.893091E6</c:v>
                </c:pt>
                <c:pt idx="1344" formatCode="General">
                  <c:v>7.902937E6</c:v>
                </c:pt>
                <c:pt idx="1345" formatCode="General">
                  <c:v>7.902937E6</c:v>
                </c:pt>
                <c:pt idx="1346" formatCode="General">
                  <c:v>7.881942E6</c:v>
                </c:pt>
                <c:pt idx="1347" formatCode="General">
                  <c:v>7.917755E6</c:v>
                </c:pt>
                <c:pt idx="1348" formatCode="General">
                  <c:v>7.926488E6</c:v>
                </c:pt>
                <c:pt idx="1349" formatCode="General">
                  <c:v>7.920165E6</c:v>
                </c:pt>
                <c:pt idx="1350" formatCode="General">
                  <c:v>7.870722E6</c:v>
                </c:pt>
                <c:pt idx="1351" formatCode="General">
                  <c:v>7.887096E6</c:v>
                </c:pt>
                <c:pt idx="1352" formatCode="General">
                  <c:v>7.879784E6</c:v>
                </c:pt>
                <c:pt idx="1353" formatCode="General">
                  <c:v>7.939691E6</c:v>
                </c:pt>
                <c:pt idx="1354" formatCode="General">
                  <c:v>7.907317E6</c:v>
                </c:pt>
                <c:pt idx="1355" formatCode="General">
                  <c:v>7.908915E6</c:v>
                </c:pt>
                <c:pt idx="1356" formatCode="General">
                  <c:v>7.952936E6</c:v>
                </c:pt>
                <c:pt idx="1357" formatCode="General">
                  <c:v>7.959521E6</c:v>
                </c:pt>
                <c:pt idx="1358" formatCode="General">
                  <c:v>7.891687E6</c:v>
                </c:pt>
                <c:pt idx="1359" formatCode="General">
                  <c:v>7.873036E6</c:v>
                </c:pt>
                <c:pt idx="1360" formatCode="General">
                  <c:v>7.894121E6</c:v>
                </c:pt>
                <c:pt idx="1361" formatCode="General">
                  <c:v>7.901433E6</c:v>
                </c:pt>
                <c:pt idx="1362" formatCode="General">
                  <c:v>7.905246E6</c:v>
                </c:pt>
                <c:pt idx="1363" formatCode="General">
                  <c:v>7.894466E6</c:v>
                </c:pt>
                <c:pt idx="1364" formatCode="General">
                  <c:v>7.849049E6</c:v>
                </c:pt>
                <c:pt idx="1365" formatCode="General">
                  <c:v>7.86361E6</c:v>
                </c:pt>
                <c:pt idx="1366" formatCode="General">
                  <c:v>7.910359E6</c:v>
                </c:pt>
                <c:pt idx="1367" formatCode="General">
                  <c:v>7.88181E6</c:v>
                </c:pt>
                <c:pt idx="1368" formatCode="General">
                  <c:v>7.875659E6</c:v>
                </c:pt>
                <c:pt idx="1369" formatCode="General">
                  <c:v>7.86491E6</c:v>
                </c:pt>
                <c:pt idx="1370" formatCode="General">
                  <c:v>7.914739E6</c:v>
                </c:pt>
                <c:pt idx="1371" formatCode="General">
                  <c:v>7.873861E6</c:v>
                </c:pt>
                <c:pt idx="1372" formatCode="General">
                  <c:v>7.891541E6</c:v>
                </c:pt>
                <c:pt idx="1373" formatCode="General">
                  <c:v>7.878758E6</c:v>
                </c:pt>
                <c:pt idx="1374" formatCode="General">
                  <c:v>7.920214E6</c:v>
                </c:pt>
                <c:pt idx="1375" formatCode="General">
                  <c:v>7.87275E6</c:v>
                </c:pt>
                <c:pt idx="1376" formatCode="General">
                  <c:v>7.878565E6</c:v>
                </c:pt>
                <c:pt idx="1377" formatCode="General">
                  <c:v>7.883262E6</c:v>
                </c:pt>
                <c:pt idx="1378" formatCode="General">
                  <c:v>7.861682E6</c:v>
                </c:pt>
                <c:pt idx="1379" formatCode="General">
                  <c:v>7.863119E6</c:v>
                </c:pt>
                <c:pt idx="1380" formatCode="General">
                  <c:v>7.872314E6</c:v>
                </c:pt>
                <c:pt idx="1381" formatCode="General">
                  <c:v>7.880899E6</c:v>
                </c:pt>
                <c:pt idx="1382" formatCode="General">
                  <c:v>7.879162E6</c:v>
                </c:pt>
                <c:pt idx="1383" formatCode="General">
                  <c:v>7.861705E6</c:v>
                </c:pt>
                <c:pt idx="1384" formatCode="General">
                  <c:v>7.847961E6</c:v>
                </c:pt>
                <c:pt idx="1385" formatCode="General">
                  <c:v>7.896259E6</c:v>
                </c:pt>
                <c:pt idx="1386" formatCode="General">
                  <c:v>7.853699E6</c:v>
                </c:pt>
                <c:pt idx="1387" formatCode="General">
                  <c:v>7.848733E6</c:v>
                </c:pt>
                <c:pt idx="1388" formatCode="General">
                  <c:v>7.851309E6</c:v>
                </c:pt>
                <c:pt idx="1389" formatCode="General">
                  <c:v>7.903305E6</c:v>
                </c:pt>
                <c:pt idx="1390" formatCode="General">
                  <c:v>7.832969E6</c:v>
                </c:pt>
                <c:pt idx="1391" formatCode="General">
                  <c:v>7.832969E6</c:v>
                </c:pt>
                <c:pt idx="1392" formatCode="General">
                  <c:v>7.862584E6</c:v>
                </c:pt>
                <c:pt idx="1393" formatCode="General">
                  <c:v>7.875004E6</c:v>
                </c:pt>
                <c:pt idx="1394" formatCode="General">
                  <c:v>7.857489E6</c:v>
                </c:pt>
                <c:pt idx="1395" formatCode="General">
                  <c:v>7.871733E6</c:v>
                </c:pt>
                <c:pt idx="1396" formatCode="General">
                  <c:v>7.872098E6</c:v>
                </c:pt>
                <c:pt idx="1397" formatCode="General">
                  <c:v>7.804326E6</c:v>
                </c:pt>
                <c:pt idx="1398" formatCode="General">
                  <c:v>7.839793E6</c:v>
                </c:pt>
                <c:pt idx="1399" formatCode="General">
                  <c:v>7.840785E6</c:v>
                </c:pt>
                <c:pt idx="1400" formatCode="General">
                  <c:v>7.820089E6</c:v>
                </c:pt>
                <c:pt idx="1401" formatCode="General">
                  <c:v>7.805105E6</c:v>
                </c:pt>
                <c:pt idx="1402" formatCode="General">
                  <c:v>7.844947E6</c:v>
                </c:pt>
                <c:pt idx="1403" formatCode="General">
                  <c:v>7.828896E6</c:v>
                </c:pt>
                <c:pt idx="1404" formatCode="General">
                  <c:v>7.81272E6</c:v>
                </c:pt>
                <c:pt idx="1405" formatCode="General">
                  <c:v>7.819415E6</c:v>
                </c:pt>
                <c:pt idx="1406" formatCode="General">
                  <c:v>7.849318E6</c:v>
                </c:pt>
                <c:pt idx="1407" formatCode="General">
                  <c:v>7.817661E6</c:v>
                </c:pt>
                <c:pt idx="1408" formatCode="General">
                  <c:v>7.84471E6</c:v>
                </c:pt>
                <c:pt idx="1409" formatCode="General">
                  <c:v>7.853971E6</c:v>
                </c:pt>
                <c:pt idx="1410" formatCode="General">
                  <c:v>7.840282E6</c:v>
                </c:pt>
                <c:pt idx="1411" formatCode="General">
                  <c:v>7.808228E6</c:v>
                </c:pt>
                <c:pt idx="1412" formatCode="General">
                  <c:v>7.828216E6</c:v>
                </c:pt>
                <c:pt idx="1413" formatCode="General">
                  <c:v>7.824424E6</c:v>
                </c:pt>
                <c:pt idx="1414" formatCode="General">
                  <c:v>7.815306E6</c:v>
                </c:pt>
                <c:pt idx="1415" formatCode="General">
                  <c:v>7.815753E6</c:v>
                </c:pt>
                <c:pt idx="1416" formatCode="General">
                  <c:v>7.813303E6</c:v>
                </c:pt>
                <c:pt idx="1417" formatCode="General">
                  <c:v>7.789749E6</c:v>
                </c:pt>
                <c:pt idx="1418" formatCode="General">
                  <c:v>7.795692E6</c:v>
                </c:pt>
                <c:pt idx="1419" formatCode="General">
                  <c:v>7.804995E6</c:v>
                </c:pt>
                <c:pt idx="1420" formatCode="General">
                  <c:v>7.788661E6</c:v>
                </c:pt>
                <c:pt idx="1421" formatCode="General">
                  <c:v>7.818114E6</c:v>
                </c:pt>
                <c:pt idx="1422" formatCode="General">
                  <c:v>7.795849E6</c:v>
                </c:pt>
                <c:pt idx="1423" formatCode="General">
                  <c:v>7.807865E6</c:v>
                </c:pt>
                <c:pt idx="1424" formatCode="General">
                  <c:v>7.813677E6</c:v>
                </c:pt>
                <c:pt idx="1425" formatCode="General">
                  <c:v>7.817625E6</c:v>
                </c:pt>
                <c:pt idx="1426" formatCode="General">
                  <c:v>7.835994E6</c:v>
                </c:pt>
                <c:pt idx="1427" formatCode="General">
                  <c:v>7.807184E6</c:v>
                </c:pt>
                <c:pt idx="1428" formatCode="General">
                  <c:v>7.823886E6</c:v>
                </c:pt>
                <c:pt idx="1429" formatCode="General">
                  <c:v>7.828368E6</c:v>
                </c:pt>
                <c:pt idx="1430" formatCode="General">
                  <c:v>7.817037E6</c:v>
                </c:pt>
                <c:pt idx="1431" formatCode="General">
                  <c:v>7.840789E6</c:v>
                </c:pt>
                <c:pt idx="1432" formatCode="General">
                  <c:v>7.832938E6</c:v>
                </c:pt>
                <c:pt idx="1433" formatCode="General">
                  <c:v>7.83212E6</c:v>
                </c:pt>
                <c:pt idx="1434" formatCode="General">
                  <c:v>7.850867E6</c:v>
                </c:pt>
                <c:pt idx="1435" formatCode="General">
                  <c:v>7.836445E6</c:v>
                </c:pt>
                <c:pt idx="1436" formatCode="General">
                  <c:v>7.812368E6</c:v>
                </c:pt>
                <c:pt idx="1437" formatCode="General">
                  <c:v>7.788333E6</c:v>
                </c:pt>
                <c:pt idx="1438" formatCode="General">
                  <c:v>7.797436E6</c:v>
                </c:pt>
                <c:pt idx="1439" formatCode="General">
                  <c:v>7.797436E6</c:v>
                </c:pt>
                <c:pt idx="1440" formatCode="General">
                  <c:v>7.797254E6</c:v>
                </c:pt>
                <c:pt idx="1441" formatCode="General">
                  <c:v>7.774714E6</c:v>
                </c:pt>
                <c:pt idx="1442" formatCode="General">
                  <c:v>7.774714E6</c:v>
                </c:pt>
                <c:pt idx="1443" formatCode="General">
                  <c:v>7.781792E6</c:v>
                </c:pt>
                <c:pt idx="1444" formatCode="General">
                  <c:v>7.816971E6</c:v>
                </c:pt>
                <c:pt idx="1445" formatCode="General">
                  <c:v>7.825867E6</c:v>
                </c:pt>
                <c:pt idx="1446" formatCode="General">
                  <c:v>7.816533E6</c:v>
                </c:pt>
                <c:pt idx="1447" formatCode="General">
                  <c:v>7.815958E6</c:v>
                </c:pt>
                <c:pt idx="1448" formatCode="General">
                  <c:v>7.864659E6</c:v>
                </c:pt>
                <c:pt idx="1449" formatCode="General">
                  <c:v>7.822832E6</c:v>
                </c:pt>
                <c:pt idx="1450" formatCode="General">
                  <c:v>7.849037E6</c:v>
                </c:pt>
                <c:pt idx="1451" formatCode="General">
                  <c:v>7.848538E6</c:v>
                </c:pt>
                <c:pt idx="1452" formatCode="General">
                  <c:v>7.836196E6</c:v>
                </c:pt>
                <c:pt idx="1453" formatCode="General">
                  <c:v>7.817088E6</c:v>
                </c:pt>
                <c:pt idx="1454" formatCode="General">
                  <c:v>7.832801E6</c:v>
                </c:pt>
                <c:pt idx="1455" formatCode="General">
                  <c:v>7.848054E6</c:v>
                </c:pt>
                <c:pt idx="1456" formatCode="General">
                  <c:v>7.823656E6</c:v>
                </c:pt>
                <c:pt idx="1457" formatCode="General">
                  <c:v>7.841906E6</c:v>
                </c:pt>
                <c:pt idx="1458" formatCode="General">
                  <c:v>7.827086E6</c:v>
                </c:pt>
                <c:pt idx="1459" formatCode="General">
                  <c:v>7.82568E6</c:v>
                </c:pt>
                <c:pt idx="1460" formatCode="General">
                  <c:v>7.797004E6</c:v>
                </c:pt>
                <c:pt idx="1461" formatCode="General">
                  <c:v>7.768909E6</c:v>
                </c:pt>
                <c:pt idx="1462" formatCode="General">
                  <c:v>7.765154E6</c:v>
                </c:pt>
                <c:pt idx="1463" formatCode="General">
                  <c:v>7.812583E6</c:v>
                </c:pt>
                <c:pt idx="1464" formatCode="General">
                  <c:v>7.75911E6</c:v>
                </c:pt>
                <c:pt idx="1465" formatCode="General">
                  <c:v>7.805518E6</c:v>
                </c:pt>
                <c:pt idx="1466" formatCode="General">
                  <c:v>7.808532E6</c:v>
                </c:pt>
                <c:pt idx="1467" formatCode="General">
                  <c:v>7.78307E6</c:v>
                </c:pt>
                <c:pt idx="1468" formatCode="General">
                  <c:v>7.784043E6</c:v>
                </c:pt>
                <c:pt idx="1469" formatCode="General">
                  <c:v>7.753447E6</c:v>
                </c:pt>
                <c:pt idx="1470" formatCode="General">
                  <c:v>7.790441E6</c:v>
                </c:pt>
                <c:pt idx="1471" formatCode="General">
                  <c:v>7.799299E6</c:v>
                </c:pt>
                <c:pt idx="1472" formatCode="General">
                  <c:v>7.778819E6</c:v>
                </c:pt>
                <c:pt idx="1473" formatCode="General">
                  <c:v>7.808414E6</c:v>
                </c:pt>
                <c:pt idx="1474" formatCode="General">
                  <c:v>7.800841E6</c:v>
                </c:pt>
                <c:pt idx="1475" formatCode="General">
                  <c:v>7.800841E6</c:v>
                </c:pt>
                <c:pt idx="1476" formatCode="General">
                  <c:v>7.798269E6</c:v>
                </c:pt>
                <c:pt idx="1477" formatCode="General">
                  <c:v>7.73922E6</c:v>
                </c:pt>
                <c:pt idx="1478" formatCode="General">
                  <c:v>7.792896E6</c:v>
                </c:pt>
                <c:pt idx="1479" formatCode="General">
                  <c:v>7.791964E6</c:v>
                </c:pt>
                <c:pt idx="1480" formatCode="General">
                  <c:v>7.789976E6</c:v>
                </c:pt>
                <c:pt idx="1481" formatCode="General">
                  <c:v>7.80117E6</c:v>
                </c:pt>
                <c:pt idx="1482" formatCode="General">
                  <c:v>7.863838E6</c:v>
                </c:pt>
                <c:pt idx="1483" formatCode="General">
                  <c:v>7.814299E6</c:v>
                </c:pt>
                <c:pt idx="1484" formatCode="General">
                  <c:v>7.813798E6</c:v>
                </c:pt>
                <c:pt idx="1485" formatCode="General">
                  <c:v>7.824448E6</c:v>
                </c:pt>
                <c:pt idx="1486" formatCode="General">
                  <c:v>7.84172E6</c:v>
                </c:pt>
                <c:pt idx="1487" formatCode="General">
                  <c:v>7.862278E6</c:v>
                </c:pt>
                <c:pt idx="1488" formatCode="General">
                  <c:v>7.808172E6</c:v>
                </c:pt>
                <c:pt idx="1489" formatCode="General">
                  <c:v>7.810877E6</c:v>
                </c:pt>
                <c:pt idx="1490" formatCode="General">
                  <c:v>7.835704E6</c:v>
                </c:pt>
                <c:pt idx="1491" formatCode="General">
                  <c:v>7.831595E6</c:v>
                </c:pt>
                <c:pt idx="1492" formatCode="General">
                  <c:v>7.819178E6</c:v>
                </c:pt>
                <c:pt idx="1493" formatCode="General">
                  <c:v>7.81141E6</c:v>
                </c:pt>
                <c:pt idx="1494" formatCode="General">
                  <c:v>7.803228E6</c:v>
                </c:pt>
                <c:pt idx="1495" formatCode="General">
                  <c:v>7.78936E6</c:v>
                </c:pt>
                <c:pt idx="1496" formatCode="General">
                  <c:v>7.809768E6</c:v>
                </c:pt>
                <c:pt idx="1497" formatCode="General">
                  <c:v>7.76832E6</c:v>
                </c:pt>
                <c:pt idx="1498" formatCode="General">
                  <c:v>7.780131E6</c:v>
                </c:pt>
                <c:pt idx="1499" formatCode="General">
                  <c:v>7.812398E6</c:v>
                </c:pt>
                <c:pt idx="1500" formatCode="General">
                  <c:v>7.820204E6</c:v>
                </c:pt>
                <c:pt idx="1501" formatCode="General">
                  <c:v>7.826585E6</c:v>
                </c:pt>
                <c:pt idx="1502" formatCode="General">
                  <c:v>7.797724E6</c:v>
                </c:pt>
                <c:pt idx="1503" formatCode="General">
                  <c:v>7.797724E6</c:v>
                </c:pt>
                <c:pt idx="1504" formatCode="General">
                  <c:v>7.814935E6</c:v>
                </c:pt>
                <c:pt idx="1505" formatCode="General">
                  <c:v>7.837595E6</c:v>
                </c:pt>
                <c:pt idx="1506" formatCode="General">
                  <c:v>7.793836E6</c:v>
                </c:pt>
                <c:pt idx="1507" formatCode="General">
                  <c:v>7.79979E6</c:v>
                </c:pt>
                <c:pt idx="1508" formatCode="General">
                  <c:v>7.826456E6</c:v>
                </c:pt>
                <c:pt idx="1509" formatCode="General">
                  <c:v>7.810431E6</c:v>
                </c:pt>
                <c:pt idx="1510" formatCode="General">
                  <c:v>7.76815E6</c:v>
                </c:pt>
                <c:pt idx="1511" formatCode="General">
                  <c:v>7.806406E6</c:v>
                </c:pt>
                <c:pt idx="1512" formatCode="General">
                  <c:v>7.797279E6</c:v>
                </c:pt>
                <c:pt idx="1513" formatCode="General">
                  <c:v>7.808945E6</c:v>
                </c:pt>
                <c:pt idx="1514" formatCode="General">
                  <c:v>7.822823E6</c:v>
                </c:pt>
                <c:pt idx="1515" formatCode="General">
                  <c:v>7.814335E6</c:v>
                </c:pt>
                <c:pt idx="1516" formatCode="General">
                  <c:v>7.800083E6</c:v>
                </c:pt>
                <c:pt idx="1517" formatCode="General">
                  <c:v>7.774032E6</c:v>
                </c:pt>
                <c:pt idx="1518" formatCode="General">
                  <c:v>7.760465E6</c:v>
                </c:pt>
                <c:pt idx="1519" formatCode="General">
                  <c:v>7.776875E6</c:v>
                </c:pt>
                <c:pt idx="1520" formatCode="General">
                  <c:v>7.776806E6</c:v>
                </c:pt>
                <c:pt idx="1521" formatCode="General">
                  <c:v>7.776806E6</c:v>
                </c:pt>
                <c:pt idx="1522" formatCode="General">
                  <c:v>7.781266E6</c:v>
                </c:pt>
                <c:pt idx="1523" formatCode="General">
                  <c:v>7.774505E6</c:v>
                </c:pt>
                <c:pt idx="1524" formatCode="General">
                  <c:v>7.781542E6</c:v>
                </c:pt>
                <c:pt idx="1525" formatCode="General">
                  <c:v>7.795468E6</c:v>
                </c:pt>
                <c:pt idx="1526" formatCode="General">
                  <c:v>7.772363E6</c:v>
                </c:pt>
                <c:pt idx="1527" formatCode="General">
                  <c:v>7.751208E6</c:v>
                </c:pt>
                <c:pt idx="1528" formatCode="General">
                  <c:v>7.743424E6</c:v>
                </c:pt>
                <c:pt idx="1529" formatCode="General">
                  <c:v>7.743424E6</c:v>
                </c:pt>
                <c:pt idx="1530" formatCode="General">
                  <c:v>7.743074E6</c:v>
                </c:pt>
                <c:pt idx="1531" formatCode="General">
                  <c:v>7.743069E6</c:v>
                </c:pt>
                <c:pt idx="1532" formatCode="General">
                  <c:v>7.731577E6</c:v>
                </c:pt>
                <c:pt idx="1533" formatCode="General">
                  <c:v>7.751929E6</c:v>
                </c:pt>
                <c:pt idx="1534" formatCode="General">
                  <c:v>7.737724E6</c:v>
                </c:pt>
                <c:pt idx="1535" formatCode="General">
                  <c:v>7.757479E6</c:v>
                </c:pt>
                <c:pt idx="1536" formatCode="General">
                  <c:v>7.756129E6</c:v>
                </c:pt>
                <c:pt idx="1537" formatCode="General">
                  <c:v>7.805014E6</c:v>
                </c:pt>
                <c:pt idx="1538" formatCode="General">
                  <c:v>7.803214E6</c:v>
                </c:pt>
                <c:pt idx="1539" formatCode="General">
                  <c:v>7.77022E6</c:v>
                </c:pt>
                <c:pt idx="1540" formatCode="General">
                  <c:v>7.745457E6</c:v>
                </c:pt>
                <c:pt idx="1541" formatCode="General">
                  <c:v>7.760609E6</c:v>
                </c:pt>
                <c:pt idx="1542" formatCode="General">
                  <c:v>7.783614E6</c:v>
                </c:pt>
                <c:pt idx="1543" formatCode="General">
                  <c:v>7.767909E6</c:v>
                </c:pt>
                <c:pt idx="1544" formatCode="General">
                  <c:v>7.761761E6</c:v>
                </c:pt>
                <c:pt idx="1545" formatCode="General">
                  <c:v>7.781352E6</c:v>
                </c:pt>
                <c:pt idx="1546" formatCode="General">
                  <c:v>7.743065E6</c:v>
                </c:pt>
                <c:pt idx="1547" formatCode="General">
                  <c:v>7.742096E6</c:v>
                </c:pt>
                <c:pt idx="1548" formatCode="General">
                  <c:v>7.753536E6</c:v>
                </c:pt>
                <c:pt idx="1549" formatCode="General">
                  <c:v>7.764056E6</c:v>
                </c:pt>
                <c:pt idx="1550" formatCode="General">
                  <c:v>7.778791E6</c:v>
                </c:pt>
                <c:pt idx="1551" formatCode="General">
                  <c:v>7.781802E6</c:v>
                </c:pt>
                <c:pt idx="1552" formatCode="General">
                  <c:v>7.781802E6</c:v>
                </c:pt>
                <c:pt idx="1553" formatCode="General">
                  <c:v>7.760095E6</c:v>
                </c:pt>
                <c:pt idx="1554" formatCode="General">
                  <c:v>7.753818E6</c:v>
                </c:pt>
                <c:pt idx="1555" formatCode="General">
                  <c:v>7.753818E6</c:v>
                </c:pt>
                <c:pt idx="1556" formatCode="General">
                  <c:v>7.754243E6</c:v>
                </c:pt>
                <c:pt idx="1557" formatCode="General">
                  <c:v>7.718696E6</c:v>
                </c:pt>
                <c:pt idx="1558" formatCode="General">
                  <c:v>7.7728E6</c:v>
                </c:pt>
                <c:pt idx="1559" formatCode="General">
                  <c:v>7.73088E6</c:v>
                </c:pt>
                <c:pt idx="1560" formatCode="General">
                  <c:v>7.742714E6</c:v>
                </c:pt>
                <c:pt idx="1561" formatCode="General">
                  <c:v>7.772984E6</c:v>
                </c:pt>
                <c:pt idx="1562" formatCode="General">
                  <c:v>7.741106E6</c:v>
                </c:pt>
                <c:pt idx="1563" formatCode="General">
                  <c:v>7.731887E6</c:v>
                </c:pt>
                <c:pt idx="1564" formatCode="General">
                  <c:v>7.737439E6</c:v>
                </c:pt>
                <c:pt idx="1565" formatCode="General">
                  <c:v>7.756777E6</c:v>
                </c:pt>
                <c:pt idx="1566" formatCode="General">
                  <c:v>7.745766E6</c:v>
                </c:pt>
                <c:pt idx="1567" formatCode="General">
                  <c:v>7.745817E6</c:v>
                </c:pt>
                <c:pt idx="1568" formatCode="General">
                  <c:v>7.763318E6</c:v>
                </c:pt>
                <c:pt idx="1569" formatCode="General">
                  <c:v>7.780194E6</c:v>
                </c:pt>
                <c:pt idx="1570" formatCode="General">
                  <c:v>7.754067E6</c:v>
                </c:pt>
                <c:pt idx="1571" formatCode="General">
                  <c:v>7.750269E6</c:v>
                </c:pt>
                <c:pt idx="1572" formatCode="General">
                  <c:v>7.747474E6</c:v>
                </c:pt>
                <c:pt idx="1573" formatCode="General">
                  <c:v>7.742456E6</c:v>
                </c:pt>
                <c:pt idx="1574" formatCode="General">
                  <c:v>7.743692E6</c:v>
                </c:pt>
                <c:pt idx="1575" formatCode="General">
                  <c:v>7.763675E6</c:v>
                </c:pt>
                <c:pt idx="1576" formatCode="General">
                  <c:v>7.740109E6</c:v>
                </c:pt>
                <c:pt idx="1577" formatCode="General">
                  <c:v>7.752945E6</c:v>
                </c:pt>
                <c:pt idx="1578" formatCode="General">
                  <c:v>7.764926E6</c:v>
                </c:pt>
                <c:pt idx="1579" formatCode="General">
                  <c:v>7.772943E6</c:v>
                </c:pt>
                <c:pt idx="1580" formatCode="General">
                  <c:v>7.773668E6</c:v>
                </c:pt>
                <c:pt idx="1581" formatCode="General">
                  <c:v>7.739474E6</c:v>
                </c:pt>
                <c:pt idx="1582" formatCode="General">
                  <c:v>7.71972E6</c:v>
                </c:pt>
                <c:pt idx="1583" formatCode="General">
                  <c:v>7.714273E6</c:v>
                </c:pt>
                <c:pt idx="1584" formatCode="General">
                  <c:v>7.743406E6</c:v>
                </c:pt>
                <c:pt idx="1585" formatCode="General">
                  <c:v>7.751092E6</c:v>
                </c:pt>
                <c:pt idx="1586" formatCode="General">
                  <c:v>7.768144E6</c:v>
                </c:pt>
                <c:pt idx="1587" formatCode="General">
                  <c:v>7.755574E6</c:v>
                </c:pt>
                <c:pt idx="1588" formatCode="General">
                  <c:v>7.729652E6</c:v>
                </c:pt>
                <c:pt idx="1589" formatCode="General">
                  <c:v>7.724625E6</c:v>
                </c:pt>
                <c:pt idx="1590" formatCode="General">
                  <c:v>7.731672E6</c:v>
                </c:pt>
                <c:pt idx="1591" formatCode="General">
                  <c:v>7.753567E6</c:v>
                </c:pt>
                <c:pt idx="1592" formatCode="General">
                  <c:v>7.758615E6</c:v>
                </c:pt>
                <c:pt idx="1593" formatCode="General">
                  <c:v>7.778737E6</c:v>
                </c:pt>
                <c:pt idx="1594" formatCode="General">
                  <c:v>7.752882E6</c:v>
                </c:pt>
                <c:pt idx="1595" formatCode="General">
                  <c:v>7.770391E6</c:v>
                </c:pt>
                <c:pt idx="1596" formatCode="General">
                  <c:v>7.751439E6</c:v>
                </c:pt>
                <c:pt idx="1597" formatCode="General">
                  <c:v>7.741828E6</c:v>
                </c:pt>
                <c:pt idx="1598" formatCode="General">
                  <c:v>7.741828E6</c:v>
                </c:pt>
                <c:pt idx="1599" formatCode="General">
                  <c:v>7.747401E6</c:v>
                </c:pt>
                <c:pt idx="1600" formatCode="General">
                  <c:v>7.745983E6</c:v>
                </c:pt>
                <c:pt idx="1601" formatCode="General">
                  <c:v>7.721594E6</c:v>
                </c:pt>
                <c:pt idx="1602" formatCode="General">
                  <c:v>7.747814E6</c:v>
                </c:pt>
                <c:pt idx="1603" formatCode="General">
                  <c:v>7.747814E6</c:v>
                </c:pt>
                <c:pt idx="1604" formatCode="General">
                  <c:v>7.722301E6</c:v>
                </c:pt>
                <c:pt idx="1605" formatCode="General">
                  <c:v>7.737046E6</c:v>
                </c:pt>
                <c:pt idx="1606" formatCode="General">
                  <c:v>7.758979E6</c:v>
                </c:pt>
                <c:pt idx="1607" formatCode="General">
                  <c:v>7.757868E6</c:v>
                </c:pt>
                <c:pt idx="1608" formatCode="General">
                  <c:v>7.708902E6</c:v>
                </c:pt>
                <c:pt idx="1609" formatCode="General">
                  <c:v>7.784978E6</c:v>
                </c:pt>
                <c:pt idx="1610" formatCode="General">
                  <c:v>7.744035E6</c:v>
                </c:pt>
                <c:pt idx="1611" formatCode="General">
                  <c:v>7.773368E6</c:v>
                </c:pt>
                <c:pt idx="1612" formatCode="General">
                  <c:v>7.757101E6</c:v>
                </c:pt>
                <c:pt idx="1613" formatCode="General">
                  <c:v>7.732188E6</c:v>
                </c:pt>
                <c:pt idx="1614" formatCode="General">
                  <c:v>7.732188E6</c:v>
                </c:pt>
                <c:pt idx="1615" formatCode="General">
                  <c:v>7.726359E6</c:v>
                </c:pt>
                <c:pt idx="1616" formatCode="General">
                  <c:v>7.724686E6</c:v>
                </c:pt>
                <c:pt idx="1617" formatCode="General">
                  <c:v>7.727004E6</c:v>
                </c:pt>
                <c:pt idx="1618" formatCode="General">
                  <c:v>7.762762E6</c:v>
                </c:pt>
                <c:pt idx="1619" formatCode="General">
                  <c:v>7.777585E6</c:v>
                </c:pt>
                <c:pt idx="1620" formatCode="General">
                  <c:v>7.776644E6</c:v>
                </c:pt>
                <c:pt idx="1621" formatCode="General">
                  <c:v>7.760442E6</c:v>
                </c:pt>
                <c:pt idx="1622" formatCode="General">
                  <c:v>7.75343E6</c:v>
                </c:pt>
                <c:pt idx="1623" formatCode="General">
                  <c:v>7.75343E6</c:v>
                </c:pt>
                <c:pt idx="1624" formatCode="General">
                  <c:v>7.753156E6</c:v>
                </c:pt>
                <c:pt idx="1625" formatCode="General">
                  <c:v>7.794803E6</c:v>
                </c:pt>
                <c:pt idx="1626" formatCode="General">
                  <c:v>7.785186E6</c:v>
                </c:pt>
                <c:pt idx="1627" formatCode="General">
                  <c:v>7.791881E6</c:v>
                </c:pt>
                <c:pt idx="1628" formatCode="General">
                  <c:v>7.789624E6</c:v>
                </c:pt>
                <c:pt idx="1629" formatCode="General">
                  <c:v>7.792927E6</c:v>
                </c:pt>
                <c:pt idx="1630" formatCode="General">
                  <c:v>7.761151E6</c:v>
                </c:pt>
                <c:pt idx="1631" formatCode="General">
                  <c:v>7.738494E6</c:v>
                </c:pt>
                <c:pt idx="1632" formatCode="General">
                  <c:v>7.751249E6</c:v>
                </c:pt>
                <c:pt idx="1633" formatCode="General">
                  <c:v>7.748622E6</c:v>
                </c:pt>
                <c:pt idx="1634" formatCode="General">
                  <c:v>7.772592E6</c:v>
                </c:pt>
                <c:pt idx="1635" formatCode="General">
                  <c:v>7.754616E6</c:v>
                </c:pt>
                <c:pt idx="1636" formatCode="General">
                  <c:v>7.751016E6</c:v>
                </c:pt>
                <c:pt idx="1637" formatCode="General">
                  <c:v>7.736027E6</c:v>
                </c:pt>
                <c:pt idx="1638" formatCode="General">
                  <c:v>7.72373E6</c:v>
                </c:pt>
                <c:pt idx="1639" formatCode="General">
                  <c:v>7.718205E6</c:v>
                </c:pt>
                <c:pt idx="1640" formatCode="General">
                  <c:v>7.708446E6</c:v>
                </c:pt>
                <c:pt idx="1641" formatCode="General">
                  <c:v>7.746959E6</c:v>
                </c:pt>
                <c:pt idx="1642" formatCode="General">
                  <c:v>7.751185E6</c:v>
                </c:pt>
                <c:pt idx="1643" formatCode="General">
                  <c:v>7.734306E6</c:v>
                </c:pt>
                <c:pt idx="1644" formatCode="General">
                  <c:v>7.755691E6</c:v>
                </c:pt>
                <c:pt idx="1645" formatCode="General">
                  <c:v>7.762552E6</c:v>
                </c:pt>
                <c:pt idx="1646" formatCode="General">
                  <c:v>7.76619E6</c:v>
                </c:pt>
                <c:pt idx="1647" formatCode="General">
                  <c:v>7.742227E6</c:v>
                </c:pt>
                <c:pt idx="1648" formatCode="General">
                  <c:v>7.767609E6</c:v>
                </c:pt>
                <c:pt idx="1649" formatCode="General">
                  <c:v>7.706313E6</c:v>
                </c:pt>
                <c:pt idx="1650" formatCode="General">
                  <c:v>7.771067E6</c:v>
                </c:pt>
                <c:pt idx="1651" formatCode="General">
                  <c:v>7.737462E6</c:v>
                </c:pt>
                <c:pt idx="1652" formatCode="General">
                  <c:v>7.737647E6</c:v>
                </c:pt>
                <c:pt idx="1653" formatCode="General">
                  <c:v>7.726635E6</c:v>
                </c:pt>
                <c:pt idx="1654" formatCode="General">
                  <c:v>7.717107E6</c:v>
                </c:pt>
                <c:pt idx="1655" formatCode="General">
                  <c:v>7.729121E6</c:v>
                </c:pt>
                <c:pt idx="1656" formatCode="General">
                  <c:v>7.743591E6</c:v>
                </c:pt>
                <c:pt idx="1657" formatCode="General">
                  <c:v>7.734603E6</c:v>
                </c:pt>
                <c:pt idx="1658" formatCode="General">
                  <c:v>7.747491E6</c:v>
                </c:pt>
                <c:pt idx="1659" formatCode="General">
                  <c:v>7.757386E6</c:v>
                </c:pt>
                <c:pt idx="1660" formatCode="General">
                  <c:v>7.742044E6</c:v>
                </c:pt>
                <c:pt idx="1661" formatCode="General">
                  <c:v>7.71813E6</c:v>
                </c:pt>
                <c:pt idx="1662" formatCode="General">
                  <c:v>7.728271E6</c:v>
                </c:pt>
                <c:pt idx="1663" formatCode="General">
                  <c:v>7.703296E6</c:v>
                </c:pt>
                <c:pt idx="1664" formatCode="General">
                  <c:v>7.698033E6</c:v>
                </c:pt>
                <c:pt idx="1665" formatCode="General">
                  <c:v>7.707547E6</c:v>
                </c:pt>
                <c:pt idx="1666" formatCode="General">
                  <c:v>7.667452E6</c:v>
                </c:pt>
                <c:pt idx="1667" formatCode="General">
                  <c:v>7.720577E6</c:v>
                </c:pt>
                <c:pt idx="1668" formatCode="General">
                  <c:v>7.751397E6</c:v>
                </c:pt>
                <c:pt idx="1669" formatCode="General">
                  <c:v>7.697283E6</c:v>
                </c:pt>
                <c:pt idx="1670" formatCode="General">
                  <c:v>7.699636E6</c:v>
                </c:pt>
                <c:pt idx="1671" formatCode="General">
                  <c:v>7.687354E6</c:v>
                </c:pt>
                <c:pt idx="1672" formatCode="General">
                  <c:v>7.692998E6</c:v>
                </c:pt>
                <c:pt idx="1673" formatCode="General">
                  <c:v>7.69176E6</c:v>
                </c:pt>
                <c:pt idx="1674" formatCode="General">
                  <c:v>7.688258E6</c:v>
                </c:pt>
                <c:pt idx="1675" formatCode="General">
                  <c:v>7.703395E6</c:v>
                </c:pt>
                <c:pt idx="1676" formatCode="General">
                  <c:v>7.733414E6</c:v>
                </c:pt>
                <c:pt idx="1677" formatCode="General">
                  <c:v>7.692042E6</c:v>
                </c:pt>
                <c:pt idx="1678" formatCode="General">
                  <c:v>7.699238E6</c:v>
                </c:pt>
                <c:pt idx="1679" formatCode="General">
                  <c:v>7.719743E6</c:v>
                </c:pt>
                <c:pt idx="1680" formatCode="General">
                  <c:v>7.705601E6</c:v>
                </c:pt>
                <c:pt idx="1681" formatCode="General">
                  <c:v>7.721343E6</c:v>
                </c:pt>
                <c:pt idx="1682" formatCode="General">
                  <c:v>7.70959E6</c:v>
                </c:pt>
                <c:pt idx="1683" formatCode="General">
                  <c:v>7.699259E6</c:v>
                </c:pt>
                <c:pt idx="1684" formatCode="General">
                  <c:v>7.717416E6</c:v>
                </c:pt>
                <c:pt idx="1685" formatCode="General">
                  <c:v>7.713921E6</c:v>
                </c:pt>
                <c:pt idx="1686" formatCode="General">
                  <c:v>7.725781E6</c:v>
                </c:pt>
                <c:pt idx="1687" formatCode="General">
                  <c:v>7.713674E6</c:v>
                </c:pt>
                <c:pt idx="1688" formatCode="General">
                  <c:v>7.713442E6</c:v>
                </c:pt>
                <c:pt idx="1689" formatCode="General">
                  <c:v>7.703885E6</c:v>
                </c:pt>
                <c:pt idx="1690" formatCode="General">
                  <c:v>7.722947E6</c:v>
                </c:pt>
                <c:pt idx="1691" formatCode="General">
                  <c:v>7.711957E6</c:v>
                </c:pt>
                <c:pt idx="1692" formatCode="General">
                  <c:v>7.717566E6</c:v>
                </c:pt>
                <c:pt idx="1693" formatCode="General">
                  <c:v>7.718115E6</c:v>
                </c:pt>
                <c:pt idx="1694" formatCode="General">
                  <c:v>7.7255E6</c:v>
                </c:pt>
                <c:pt idx="1695" formatCode="General">
                  <c:v>7.710787E6</c:v>
                </c:pt>
                <c:pt idx="1696" formatCode="General">
                  <c:v>7.721919E6</c:v>
                </c:pt>
                <c:pt idx="1697" formatCode="General">
                  <c:v>7.738409E6</c:v>
                </c:pt>
                <c:pt idx="1698" formatCode="General">
                  <c:v>7.7354E6</c:v>
                </c:pt>
                <c:pt idx="1699" formatCode="General">
                  <c:v>7.737576E6</c:v>
                </c:pt>
                <c:pt idx="1700" formatCode="General">
                  <c:v>7.705392E6</c:v>
                </c:pt>
                <c:pt idx="1701" formatCode="General">
                  <c:v>7.705392E6</c:v>
                </c:pt>
                <c:pt idx="1702" formatCode="General">
                  <c:v>7.704753E6</c:v>
                </c:pt>
                <c:pt idx="1703" formatCode="General">
                  <c:v>7.713007E6</c:v>
                </c:pt>
                <c:pt idx="1704" formatCode="General">
                  <c:v>7.726714E6</c:v>
                </c:pt>
                <c:pt idx="1705" formatCode="General">
                  <c:v>7.740263E6</c:v>
                </c:pt>
                <c:pt idx="1706" formatCode="General">
                  <c:v>7.710188E6</c:v>
                </c:pt>
                <c:pt idx="1707" formatCode="General">
                  <c:v>7.676939E6</c:v>
                </c:pt>
                <c:pt idx="1708" formatCode="General">
                  <c:v>7.677909E6</c:v>
                </c:pt>
                <c:pt idx="1709" formatCode="General">
                  <c:v>7.689048E6</c:v>
                </c:pt>
                <c:pt idx="1710" formatCode="General">
                  <c:v>7.689482E6</c:v>
                </c:pt>
                <c:pt idx="1711" formatCode="General">
                  <c:v>7.723291E6</c:v>
                </c:pt>
                <c:pt idx="1712" formatCode="General">
                  <c:v>7.698519E6</c:v>
                </c:pt>
                <c:pt idx="1713" formatCode="General">
                  <c:v>7.70484E6</c:v>
                </c:pt>
                <c:pt idx="1714" formatCode="General">
                  <c:v>7.709914E6</c:v>
                </c:pt>
                <c:pt idx="1715" formatCode="General">
                  <c:v>7.700693E6</c:v>
                </c:pt>
                <c:pt idx="1716" formatCode="General">
                  <c:v>7.711593E6</c:v>
                </c:pt>
                <c:pt idx="1717" formatCode="General">
                  <c:v>7.715388E6</c:v>
                </c:pt>
                <c:pt idx="1718" formatCode="General">
                  <c:v>7.73278E6</c:v>
                </c:pt>
                <c:pt idx="1719" formatCode="General">
                  <c:v>7.689125E6</c:v>
                </c:pt>
                <c:pt idx="1720" formatCode="General">
                  <c:v>7.717287E6</c:v>
                </c:pt>
                <c:pt idx="1721" formatCode="General">
                  <c:v>7.676987E6</c:v>
                </c:pt>
                <c:pt idx="1722" formatCode="General">
                  <c:v>7.686211E6</c:v>
                </c:pt>
                <c:pt idx="1723" formatCode="General">
                  <c:v>7.682227E6</c:v>
                </c:pt>
                <c:pt idx="1724" formatCode="General">
                  <c:v>7.648577E6</c:v>
                </c:pt>
                <c:pt idx="1725" formatCode="General">
                  <c:v>7.66729E6</c:v>
                </c:pt>
                <c:pt idx="1726" formatCode="General">
                  <c:v>7.689603E6</c:v>
                </c:pt>
                <c:pt idx="1727" formatCode="General">
                  <c:v>7.673517E6</c:v>
                </c:pt>
                <c:pt idx="1728" formatCode="General">
                  <c:v>7.680519E6</c:v>
                </c:pt>
                <c:pt idx="1729" formatCode="General">
                  <c:v>7.703591E6</c:v>
                </c:pt>
                <c:pt idx="1730" formatCode="General">
                  <c:v>7.694967E6</c:v>
                </c:pt>
                <c:pt idx="1731" formatCode="General">
                  <c:v>7.697699E6</c:v>
                </c:pt>
                <c:pt idx="1732" formatCode="General">
                  <c:v>7.693739E6</c:v>
                </c:pt>
                <c:pt idx="1733" formatCode="General">
                  <c:v>7.693806E6</c:v>
                </c:pt>
                <c:pt idx="1734" formatCode="General">
                  <c:v>7.676505E6</c:v>
                </c:pt>
                <c:pt idx="1735" formatCode="General">
                  <c:v>7.69525E6</c:v>
                </c:pt>
                <c:pt idx="1736" formatCode="General">
                  <c:v>7.69014E6</c:v>
                </c:pt>
                <c:pt idx="1737" formatCode="General">
                  <c:v>7.693426E6</c:v>
                </c:pt>
                <c:pt idx="1738" formatCode="General">
                  <c:v>7.691654E6</c:v>
                </c:pt>
                <c:pt idx="1739" formatCode="General">
                  <c:v>7.70665E6</c:v>
                </c:pt>
                <c:pt idx="1740" formatCode="General">
                  <c:v>7.689239E6</c:v>
                </c:pt>
                <c:pt idx="1741" formatCode="General">
                  <c:v>7.710195E6</c:v>
                </c:pt>
                <c:pt idx="1742" formatCode="General">
                  <c:v>7.689802E6</c:v>
                </c:pt>
                <c:pt idx="1743" formatCode="General">
                  <c:v>7.681132E6</c:v>
                </c:pt>
                <c:pt idx="1744" formatCode="General">
                  <c:v>7.686101E6</c:v>
                </c:pt>
                <c:pt idx="1745" formatCode="General">
                  <c:v>7.663477E6</c:v>
                </c:pt>
                <c:pt idx="1746" formatCode="General">
                  <c:v>7.671567E6</c:v>
                </c:pt>
                <c:pt idx="1747" formatCode="General">
                  <c:v>7.677905E6</c:v>
                </c:pt>
                <c:pt idx="1748" formatCode="General">
                  <c:v>7.656968E6</c:v>
                </c:pt>
                <c:pt idx="1749" formatCode="General">
                  <c:v>7.651756E6</c:v>
                </c:pt>
                <c:pt idx="1750" formatCode="General">
                  <c:v>7.664109E6</c:v>
                </c:pt>
                <c:pt idx="1751" formatCode="General">
                  <c:v>7.665602E6</c:v>
                </c:pt>
                <c:pt idx="1752" formatCode="General">
                  <c:v>7.688742E6</c:v>
                </c:pt>
                <c:pt idx="1753" formatCode="General">
                  <c:v>7.705263E6</c:v>
                </c:pt>
                <c:pt idx="1754" formatCode="General">
                  <c:v>7.676588E6</c:v>
                </c:pt>
                <c:pt idx="1755" formatCode="General">
                  <c:v>7.665828E6</c:v>
                </c:pt>
                <c:pt idx="1756" formatCode="General">
                  <c:v>7.660695E6</c:v>
                </c:pt>
                <c:pt idx="1757" formatCode="General">
                  <c:v>7.649334E6</c:v>
                </c:pt>
                <c:pt idx="1758" formatCode="General">
                  <c:v>7.700159E6</c:v>
                </c:pt>
                <c:pt idx="1759" formatCode="General">
                  <c:v>7.670375E6</c:v>
                </c:pt>
                <c:pt idx="1760" formatCode="General">
                  <c:v>7.694303E6</c:v>
                </c:pt>
                <c:pt idx="1761" formatCode="General">
                  <c:v>7.634779E6</c:v>
                </c:pt>
                <c:pt idx="1762" formatCode="General">
                  <c:v>7.633576E6</c:v>
                </c:pt>
                <c:pt idx="1763" formatCode="General">
                  <c:v>7.636624E6</c:v>
                </c:pt>
                <c:pt idx="1764" formatCode="General">
                  <c:v>7.648367E6</c:v>
                </c:pt>
                <c:pt idx="1765" formatCode="General">
                  <c:v>7.657797E6</c:v>
                </c:pt>
                <c:pt idx="1766" formatCode="General">
                  <c:v>7.657665E6</c:v>
                </c:pt>
                <c:pt idx="1767" formatCode="General">
                  <c:v>7.682119E6</c:v>
                </c:pt>
                <c:pt idx="1768" formatCode="General">
                  <c:v>7.661911E6</c:v>
                </c:pt>
                <c:pt idx="1769" formatCode="General">
                  <c:v>7.668129E6</c:v>
                </c:pt>
                <c:pt idx="1770" formatCode="General">
                  <c:v>7.691783E6</c:v>
                </c:pt>
                <c:pt idx="1771" formatCode="General">
                  <c:v>7.686833E6</c:v>
                </c:pt>
                <c:pt idx="1772" formatCode="General">
                  <c:v>7.713291E6</c:v>
                </c:pt>
                <c:pt idx="1773" formatCode="General">
                  <c:v>7.706635E6</c:v>
                </c:pt>
                <c:pt idx="1774" formatCode="General">
                  <c:v>7.65177E6</c:v>
                </c:pt>
                <c:pt idx="1775" formatCode="General">
                  <c:v>7.699698E6</c:v>
                </c:pt>
                <c:pt idx="1776" formatCode="General">
                  <c:v>7.686682E6</c:v>
                </c:pt>
                <c:pt idx="1777" formatCode="General">
                  <c:v>7.661645E6</c:v>
                </c:pt>
                <c:pt idx="1778" formatCode="General">
                  <c:v>7.678405E6</c:v>
                </c:pt>
                <c:pt idx="1779" formatCode="General">
                  <c:v>7.649949E6</c:v>
                </c:pt>
                <c:pt idx="1780" formatCode="General">
                  <c:v>7.685401E6</c:v>
                </c:pt>
                <c:pt idx="1781" formatCode="General">
                  <c:v>7.685192E6</c:v>
                </c:pt>
                <c:pt idx="1782" formatCode="General">
                  <c:v>7.661376E6</c:v>
                </c:pt>
                <c:pt idx="1783" formatCode="General">
                  <c:v>7.676354E6</c:v>
                </c:pt>
                <c:pt idx="1784" formatCode="General">
                  <c:v>7.675216E6</c:v>
                </c:pt>
                <c:pt idx="1785" formatCode="General">
                  <c:v>7.688518E6</c:v>
                </c:pt>
                <c:pt idx="1786" formatCode="General">
                  <c:v>7.680275E6</c:v>
                </c:pt>
                <c:pt idx="1787" formatCode="General">
                  <c:v>7.671894E6</c:v>
                </c:pt>
                <c:pt idx="1788" formatCode="General">
                  <c:v>7.654292E6</c:v>
                </c:pt>
                <c:pt idx="1789" formatCode="General">
                  <c:v>7.692745E6</c:v>
                </c:pt>
                <c:pt idx="1790" formatCode="General">
                  <c:v>7.706536E6</c:v>
                </c:pt>
                <c:pt idx="1791" formatCode="General">
                  <c:v>7.698943E6</c:v>
                </c:pt>
                <c:pt idx="1792" formatCode="General">
                  <c:v>7.695154E6</c:v>
                </c:pt>
                <c:pt idx="1793" formatCode="General">
                  <c:v>7.702298E6</c:v>
                </c:pt>
                <c:pt idx="1794" formatCode="General">
                  <c:v>7.707151E6</c:v>
                </c:pt>
                <c:pt idx="1795" formatCode="General">
                  <c:v>7.68019E6</c:v>
                </c:pt>
                <c:pt idx="1796" formatCode="General">
                  <c:v>7.674475E6</c:v>
                </c:pt>
                <c:pt idx="1797" formatCode="General">
                  <c:v>7.67937E6</c:v>
                </c:pt>
                <c:pt idx="1798" formatCode="General">
                  <c:v>7.68168E6</c:v>
                </c:pt>
                <c:pt idx="1799" formatCode="General">
                  <c:v>7.663043E6</c:v>
                </c:pt>
                <c:pt idx="1800" formatCode="General">
                  <c:v>7.675609E6</c:v>
                </c:pt>
                <c:pt idx="1801" formatCode="General">
                  <c:v>7.698988E6</c:v>
                </c:pt>
                <c:pt idx="1802" formatCode="General">
                  <c:v>7.698708E6</c:v>
                </c:pt>
                <c:pt idx="1803" formatCode="General">
                  <c:v>7.703741E6</c:v>
                </c:pt>
                <c:pt idx="1804" formatCode="General">
                  <c:v>7.683026E6</c:v>
                </c:pt>
                <c:pt idx="1805" formatCode="General">
                  <c:v>7.705103E6</c:v>
                </c:pt>
                <c:pt idx="1806" formatCode="General">
                  <c:v>7.693289E6</c:v>
                </c:pt>
                <c:pt idx="1807" formatCode="General">
                  <c:v>7.694696E6</c:v>
                </c:pt>
                <c:pt idx="1808" formatCode="General">
                  <c:v>7.708605E6</c:v>
                </c:pt>
                <c:pt idx="1809" formatCode="General">
                  <c:v>7.697709E6</c:v>
                </c:pt>
                <c:pt idx="1810" formatCode="General">
                  <c:v>7.675683E6</c:v>
                </c:pt>
                <c:pt idx="1811" formatCode="General">
                  <c:v>7.700738E6</c:v>
                </c:pt>
                <c:pt idx="1812" formatCode="General">
                  <c:v>7.688189E6</c:v>
                </c:pt>
                <c:pt idx="1813" formatCode="General">
                  <c:v>7.710402E6</c:v>
                </c:pt>
                <c:pt idx="1814" formatCode="General">
                  <c:v>7.640394E6</c:v>
                </c:pt>
                <c:pt idx="1815" formatCode="General">
                  <c:v>7.692138E6</c:v>
                </c:pt>
                <c:pt idx="1816" formatCode="General">
                  <c:v>7.636592E6</c:v>
                </c:pt>
                <c:pt idx="1817" formatCode="General">
                  <c:v>7.699542E6</c:v>
                </c:pt>
                <c:pt idx="1818" formatCode="General">
                  <c:v>7.695539E6</c:v>
                </c:pt>
                <c:pt idx="1819" formatCode="General">
                  <c:v>7.71253E6</c:v>
                </c:pt>
                <c:pt idx="1820" formatCode="General">
                  <c:v>7.677712E6</c:v>
                </c:pt>
                <c:pt idx="1821" formatCode="General">
                  <c:v>7.686054E6</c:v>
                </c:pt>
                <c:pt idx="1822" formatCode="General">
                  <c:v>7.693815E6</c:v>
                </c:pt>
                <c:pt idx="1823" formatCode="General">
                  <c:v>7.688414E6</c:v>
                </c:pt>
                <c:pt idx="1824" formatCode="General">
                  <c:v>7.691738E6</c:v>
                </c:pt>
                <c:pt idx="1825" formatCode="General">
                  <c:v>7.688204E6</c:v>
                </c:pt>
                <c:pt idx="1826" formatCode="General">
                  <c:v>7.679366E6</c:v>
                </c:pt>
                <c:pt idx="1827" formatCode="General">
                  <c:v>7.671404E6</c:v>
                </c:pt>
                <c:pt idx="1828" formatCode="General">
                  <c:v>7.674555E6</c:v>
                </c:pt>
                <c:pt idx="1829" formatCode="General">
                  <c:v>7.684909E6</c:v>
                </c:pt>
                <c:pt idx="1830" formatCode="General">
                  <c:v>7.696875E6</c:v>
                </c:pt>
                <c:pt idx="1831" formatCode="General">
                  <c:v>7.675948E6</c:v>
                </c:pt>
                <c:pt idx="1832" formatCode="General">
                  <c:v>7.66387E6</c:v>
                </c:pt>
                <c:pt idx="1833" formatCode="General">
                  <c:v>7.659579E6</c:v>
                </c:pt>
                <c:pt idx="1834" formatCode="General">
                  <c:v>7.677967E6</c:v>
                </c:pt>
                <c:pt idx="1835" formatCode="General">
                  <c:v>7.682655E6</c:v>
                </c:pt>
                <c:pt idx="1836" formatCode="General">
                  <c:v>7.647762E6</c:v>
                </c:pt>
                <c:pt idx="1837" formatCode="General">
                  <c:v>7.676722E6</c:v>
                </c:pt>
                <c:pt idx="1838" formatCode="General">
                  <c:v>7.650221E6</c:v>
                </c:pt>
                <c:pt idx="1839" formatCode="General">
                  <c:v>7.645669E6</c:v>
                </c:pt>
                <c:pt idx="1840" formatCode="General">
                  <c:v>7.701355E6</c:v>
                </c:pt>
                <c:pt idx="1841" formatCode="General">
                  <c:v>7.678057E6</c:v>
                </c:pt>
                <c:pt idx="1842" formatCode="General">
                  <c:v>7.684543E6</c:v>
                </c:pt>
                <c:pt idx="1843" formatCode="General">
                  <c:v>7.702288E6</c:v>
                </c:pt>
                <c:pt idx="1844" formatCode="General">
                  <c:v>7.702288E6</c:v>
                </c:pt>
                <c:pt idx="1845" formatCode="General">
                  <c:v>7.681732E6</c:v>
                </c:pt>
                <c:pt idx="1846" formatCode="General">
                  <c:v>7.712467E6</c:v>
                </c:pt>
                <c:pt idx="1847" formatCode="General">
                  <c:v>7.70103E6</c:v>
                </c:pt>
                <c:pt idx="1848" formatCode="General">
                  <c:v>7.703407E6</c:v>
                </c:pt>
                <c:pt idx="1849" formatCode="General">
                  <c:v>7.692021E6</c:v>
                </c:pt>
                <c:pt idx="1850" formatCode="General">
                  <c:v>7.70777E6</c:v>
                </c:pt>
                <c:pt idx="1851" formatCode="General">
                  <c:v>7.704609E6</c:v>
                </c:pt>
                <c:pt idx="1852" formatCode="General">
                  <c:v>7.694426E6</c:v>
                </c:pt>
                <c:pt idx="1853" formatCode="General">
                  <c:v>7.691283E6</c:v>
                </c:pt>
                <c:pt idx="1854" formatCode="General">
                  <c:v>7.687625E6</c:v>
                </c:pt>
                <c:pt idx="1855" formatCode="General">
                  <c:v>7.652492E6</c:v>
                </c:pt>
                <c:pt idx="1856" formatCode="General">
                  <c:v>7.652492E6</c:v>
                </c:pt>
                <c:pt idx="1857" formatCode="General">
                  <c:v>7.68127E6</c:v>
                </c:pt>
                <c:pt idx="1858" formatCode="General">
                  <c:v>7.660548E6</c:v>
                </c:pt>
                <c:pt idx="1859" formatCode="General">
                  <c:v>7.659427E6</c:v>
                </c:pt>
                <c:pt idx="1860" formatCode="General">
                  <c:v>7.685186E6</c:v>
                </c:pt>
                <c:pt idx="1861" formatCode="General">
                  <c:v>7.686429E6</c:v>
                </c:pt>
                <c:pt idx="1862" formatCode="General">
                  <c:v>7.686429E6</c:v>
                </c:pt>
                <c:pt idx="1863" formatCode="General">
                  <c:v>7.686501E6</c:v>
                </c:pt>
                <c:pt idx="1864" formatCode="General">
                  <c:v>7.679174E6</c:v>
                </c:pt>
                <c:pt idx="1865" formatCode="General">
                  <c:v>7.652632E6</c:v>
                </c:pt>
                <c:pt idx="1866" formatCode="General">
                  <c:v>7.63534E6</c:v>
                </c:pt>
                <c:pt idx="1867" formatCode="General">
                  <c:v>7.651766E6</c:v>
                </c:pt>
                <c:pt idx="1868" formatCode="General">
                  <c:v>7.635299E6</c:v>
                </c:pt>
                <c:pt idx="1869" formatCode="General">
                  <c:v>7.661839E6</c:v>
                </c:pt>
                <c:pt idx="1870" formatCode="General">
                  <c:v>7.626649E6</c:v>
                </c:pt>
                <c:pt idx="1871" formatCode="General">
                  <c:v>7.614158E6</c:v>
                </c:pt>
                <c:pt idx="1872" formatCode="General">
                  <c:v>7.65702E6</c:v>
                </c:pt>
                <c:pt idx="1873" formatCode="General">
                  <c:v>7.627643E6</c:v>
                </c:pt>
                <c:pt idx="1874" formatCode="General">
                  <c:v>7.630199E6</c:v>
                </c:pt>
                <c:pt idx="1875" formatCode="General">
                  <c:v>7.657403E6</c:v>
                </c:pt>
                <c:pt idx="1876" formatCode="General">
                  <c:v>7.641051E6</c:v>
                </c:pt>
                <c:pt idx="1877" formatCode="General">
                  <c:v>7.662204E6</c:v>
                </c:pt>
                <c:pt idx="1878" formatCode="General">
                  <c:v>7.660337E6</c:v>
                </c:pt>
                <c:pt idx="1879" formatCode="General">
                  <c:v>7.600358E6</c:v>
                </c:pt>
                <c:pt idx="1880" formatCode="General">
                  <c:v>7.614749E6</c:v>
                </c:pt>
                <c:pt idx="1881" formatCode="General">
                  <c:v>7.646044E6</c:v>
                </c:pt>
                <c:pt idx="1882" formatCode="General">
                  <c:v>7.633887E6</c:v>
                </c:pt>
                <c:pt idx="1883" formatCode="General">
                  <c:v>7.619042E6</c:v>
                </c:pt>
                <c:pt idx="1884" formatCode="General">
                  <c:v>7.599987E6</c:v>
                </c:pt>
                <c:pt idx="1885" formatCode="General">
                  <c:v>7.603271E6</c:v>
                </c:pt>
                <c:pt idx="1886" formatCode="General">
                  <c:v>7.671642E6</c:v>
                </c:pt>
                <c:pt idx="1887" formatCode="General">
                  <c:v>7.656572E6</c:v>
                </c:pt>
                <c:pt idx="1888" formatCode="General">
                  <c:v>7.651741E6</c:v>
                </c:pt>
                <c:pt idx="1889" formatCode="General">
                  <c:v>7.627835E6</c:v>
                </c:pt>
                <c:pt idx="1890" formatCode="General">
                  <c:v>7.66468E6</c:v>
                </c:pt>
                <c:pt idx="1891" formatCode="General">
                  <c:v>7.618103E6</c:v>
                </c:pt>
                <c:pt idx="1892" formatCode="General">
                  <c:v>7.641682E6</c:v>
                </c:pt>
                <c:pt idx="1893" formatCode="General">
                  <c:v>7.684876E6</c:v>
                </c:pt>
                <c:pt idx="1894" formatCode="General">
                  <c:v>7.646934E6</c:v>
                </c:pt>
                <c:pt idx="1895" formatCode="General">
                  <c:v>7.677626E6</c:v>
                </c:pt>
                <c:pt idx="1896" formatCode="General">
                  <c:v>7.670001E6</c:v>
                </c:pt>
                <c:pt idx="1897" formatCode="General">
                  <c:v>7.605589E6</c:v>
                </c:pt>
                <c:pt idx="1898" formatCode="General">
                  <c:v>7.663079E6</c:v>
                </c:pt>
                <c:pt idx="1899" formatCode="General">
                  <c:v>7.623292E6</c:v>
                </c:pt>
                <c:pt idx="1900" formatCode="General">
                  <c:v>7.638258E6</c:v>
                </c:pt>
                <c:pt idx="1901" formatCode="General">
                  <c:v>7.597496E6</c:v>
                </c:pt>
                <c:pt idx="1902" formatCode="General">
                  <c:v>7.619887E6</c:v>
                </c:pt>
                <c:pt idx="1903" formatCode="General">
                  <c:v>7.627579E6</c:v>
                </c:pt>
                <c:pt idx="1904" formatCode="General">
                  <c:v>7.610248E6</c:v>
                </c:pt>
                <c:pt idx="1905" formatCode="General">
                  <c:v>7.620892E6</c:v>
                </c:pt>
                <c:pt idx="1906" formatCode="General">
                  <c:v>7.612719E6</c:v>
                </c:pt>
                <c:pt idx="1907" formatCode="General">
                  <c:v>7.615666E6</c:v>
                </c:pt>
                <c:pt idx="1908" formatCode="General">
                  <c:v>7.615666E6</c:v>
                </c:pt>
                <c:pt idx="1909" formatCode="General">
                  <c:v>7.648186E6</c:v>
                </c:pt>
                <c:pt idx="1910" formatCode="General">
                  <c:v>7.583878E6</c:v>
                </c:pt>
                <c:pt idx="1911" formatCode="General">
                  <c:v>7.640129E6</c:v>
                </c:pt>
                <c:pt idx="1912" formatCode="General">
                  <c:v>7.652229E6</c:v>
                </c:pt>
                <c:pt idx="1913" formatCode="General">
                  <c:v>7.652503E6</c:v>
                </c:pt>
                <c:pt idx="1914" formatCode="General">
                  <c:v>7.665913E6</c:v>
                </c:pt>
                <c:pt idx="1915" formatCode="General">
                  <c:v>7.653103E6</c:v>
                </c:pt>
                <c:pt idx="1916" formatCode="General">
                  <c:v>7.673498E6</c:v>
                </c:pt>
                <c:pt idx="1917" formatCode="General">
                  <c:v>7.669433E6</c:v>
                </c:pt>
                <c:pt idx="1918" formatCode="General">
                  <c:v>7.661423E6</c:v>
                </c:pt>
                <c:pt idx="1919" formatCode="General">
                  <c:v>7.645477E6</c:v>
                </c:pt>
                <c:pt idx="1920" formatCode="General">
                  <c:v>7.666716E6</c:v>
                </c:pt>
                <c:pt idx="1921" formatCode="General">
                  <c:v>7.674895E6</c:v>
                </c:pt>
                <c:pt idx="1922" formatCode="General">
                  <c:v>7.635548E6</c:v>
                </c:pt>
                <c:pt idx="1923" formatCode="General">
                  <c:v>7.617296E6</c:v>
                </c:pt>
                <c:pt idx="1924" formatCode="General">
                  <c:v>7.613373E6</c:v>
                </c:pt>
                <c:pt idx="1925" formatCode="General">
                  <c:v>7.613373E6</c:v>
                </c:pt>
                <c:pt idx="1926" formatCode="General">
                  <c:v>7.612552E6</c:v>
                </c:pt>
                <c:pt idx="1927" formatCode="General">
                  <c:v>7.628997E6</c:v>
                </c:pt>
                <c:pt idx="1928" formatCode="General">
                  <c:v>7.630427E6</c:v>
                </c:pt>
                <c:pt idx="1929" formatCode="General">
                  <c:v>7.589833E6</c:v>
                </c:pt>
                <c:pt idx="1930" formatCode="General">
                  <c:v>7.636531E6</c:v>
                </c:pt>
                <c:pt idx="1931" formatCode="General">
                  <c:v>7.623802E6</c:v>
                </c:pt>
                <c:pt idx="1932" formatCode="General">
                  <c:v>7.626491E6</c:v>
                </c:pt>
                <c:pt idx="1933" formatCode="General">
                  <c:v>7.643657E6</c:v>
                </c:pt>
                <c:pt idx="1934" formatCode="General">
                  <c:v>7.643657E6</c:v>
                </c:pt>
                <c:pt idx="1935" formatCode="General">
                  <c:v>7.597869E6</c:v>
                </c:pt>
                <c:pt idx="1936" formatCode="General">
                  <c:v>7.597869E6</c:v>
                </c:pt>
                <c:pt idx="1937" formatCode="General">
                  <c:v>7.598095E6</c:v>
                </c:pt>
                <c:pt idx="1938" formatCode="General">
                  <c:v>7.596266E6</c:v>
                </c:pt>
                <c:pt idx="1939" formatCode="General">
                  <c:v>7.570171E6</c:v>
                </c:pt>
                <c:pt idx="1940" formatCode="General">
                  <c:v>7.555929E6</c:v>
                </c:pt>
                <c:pt idx="1941" formatCode="General">
                  <c:v>7.555929E6</c:v>
                </c:pt>
                <c:pt idx="1942" formatCode="General">
                  <c:v>7.597323E6</c:v>
                </c:pt>
                <c:pt idx="1943" formatCode="General">
                  <c:v>7.572749E6</c:v>
                </c:pt>
                <c:pt idx="1944" formatCode="General">
                  <c:v>7.572699E6</c:v>
                </c:pt>
                <c:pt idx="1945" formatCode="General">
                  <c:v>7.590524E6</c:v>
                </c:pt>
                <c:pt idx="1946" formatCode="General">
                  <c:v>7.54614E6</c:v>
                </c:pt>
                <c:pt idx="1947" formatCode="General">
                  <c:v>7.62037E6</c:v>
                </c:pt>
                <c:pt idx="1948" formatCode="General">
                  <c:v>7.614601E6</c:v>
                </c:pt>
                <c:pt idx="1949" formatCode="General">
                  <c:v>7.614601E6</c:v>
                </c:pt>
                <c:pt idx="1950" formatCode="General">
                  <c:v>7.61741E6</c:v>
                </c:pt>
                <c:pt idx="1951" formatCode="General">
                  <c:v>7.607322E6</c:v>
                </c:pt>
                <c:pt idx="1952" formatCode="General">
                  <c:v>7.642513E6</c:v>
                </c:pt>
                <c:pt idx="1953" formatCode="General">
                  <c:v>7.616269E6</c:v>
                </c:pt>
                <c:pt idx="1954" formatCode="General">
                  <c:v>7.641108E6</c:v>
                </c:pt>
                <c:pt idx="1955" formatCode="General">
                  <c:v>7.588802E6</c:v>
                </c:pt>
                <c:pt idx="1956" formatCode="General">
                  <c:v>7.607624E6</c:v>
                </c:pt>
                <c:pt idx="1957" formatCode="General">
                  <c:v>7.638762E6</c:v>
                </c:pt>
                <c:pt idx="1958" formatCode="General">
                  <c:v>7.60132E6</c:v>
                </c:pt>
                <c:pt idx="1959" formatCode="General">
                  <c:v>7.611124E6</c:v>
                </c:pt>
                <c:pt idx="1960" formatCode="General">
                  <c:v>7.615566E6</c:v>
                </c:pt>
                <c:pt idx="1961" formatCode="General">
                  <c:v>7.615518E6</c:v>
                </c:pt>
                <c:pt idx="1962" formatCode="General">
                  <c:v>7.564663E6</c:v>
                </c:pt>
                <c:pt idx="1963" formatCode="General">
                  <c:v>7.5575E6</c:v>
                </c:pt>
                <c:pt idx="1964" formatCode="General">
                  <c:v>7.526844E6</c:v>
                </c:pt>
                <c:pt idx="1965" formatCode="General">
                  <c:v>7.583874E6</c:v>
                </c:pt>
                <c:pt idx="1966" formatCode="General">
                  <c:v>7.612597E6</c:v>
                </c:pt>
                <c:pt idx="1967" formatCode="General">
                  <c:v>7.562289E6</c:v>
                </c:pt>
                <c:pt idx="1968" formatCode="General">
                  <c:v>7.617152E6</c:v>
                </c:pt>
                <c:pt idx="1969" formatCode="General">
                  <c:v>7.586604E6</c:v>
                </c:pt>
                <c:pt idx="1970" formatCode="General">
                  <c:v>7.570194E6</c:v>
                </c:pt>
                <c:pt idx="1971" formatCode="General">
                  <c:v>7.605118E6</c:v>
                </c:pt>
                <c:pt idx="1972" formatCode="General">
                  <c:v>7.605118E6</c:v>
                </c:pt>
                <c:pt idx="1973" formatCode="General">
                  <c:v>7.604667E6</c:v>
                </c:pt>
                <c:pt idx="1974" formatCode="General">
                  <c:v>7.617229E6</c:v>
                </c:pt>
                <c:pt idx="1975" formatCode="General">
                  <c:v>7.611529E6</c:v>
                </c:pt>
                <c:pt idx="1976" formatCode="General">
                  <c:v>7.61217E6</c:v>
                </c:pt>
                <c:pt idx="1977" formatCode="General">
                  <c:v>7.584942E6</c:v>
                </c:pt>
                <c:pt idx="1978" formatCode="General">
                  <c:v>7.612193E6</c:v>
                </c:pt>
                <c:pt idx="1979" formatCode="General">
                  <c:v>7.608872E6</c:v>
                </c:pt>
                <c:pt idx="1980" formatCode="General">
                  <c:v>7.625641E6</c:v>
                </c:pt>
                <c:pt idx="1981" formatCode="General">
                  <c:v>7.619444E6</c:v>
                </c:pt>
                <c:pt idx="1982" formatCode="General">
                  <c:v>7.606204E6</c:v>
                </c:pt>
                <c:pt idx="1983" formatCode="General">
                  <c:v>7.658265E6</c:v>
                </c:pt>
                <c:pt idx="1984" formatCode="General">
                  <c:v>7.638283E6</c:v>
                </c:pt>
                <c:pt idx="1985" formatCode="General">
                  <c:v>7.613843E6</c:v>
                </c:pt>
                <c:pt idx="1986" formatCode="General">
                  <c:v>7.616994E6</c:v>
                </c:pt>
                <c:pt idx="1987" formatCode="General">
                  <c:v>7.616994E6</c:v>
                </c:pt>
                <c:pt idx="1988" formatCode="General">
                  <c:v>7.657594E6</c:v>
                </c:pt>
                <c:pt idx="1989" formatCode="General">
                  <c:v>7.624405E6</c:v>
                </c:pt>
                <c:pt idx="1990" formatCode="General">
                  <c:v>7.621007E6</c:v>
                </c:pt>
                <c:pt idx="1991" formatCode="General">
                  <c:v>7.624867E6</c:v>
                </c:pt>
                <c:pt idx="1992" formatCode="General">
                  <c:v>7.58619E6</c:v>
                </c:pt>
                <c:pt idx="1993" formatCode="General">
                  <c:v>7.58619E6</c:v>
                </c:pt>
                <c:pt idx="1994" formatCode="General">
                  <c:v>7.617695E6</c:v>
                </c:pt>
                <c:pt idx="1995" formatCode="General">
                  <c:v>7.596646E6</c:v>
                </c:pt>
                <c:pt idx="1996" formatCode="General">
                  <c:v>7.632959E6</c:v>
                </c:pt>
                <c:pt idx="1997" formatCode="General">
                  <c:v>7.586575E6</c:v>
                </c:pt>
                <c:pt idx="1998" formatCode="General">
                  <c:v>7.588077E6</c:v>
                </c:pt>
                <c:pt idx="1999" formatCode="General">
                  <c:v>7.59955E6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56612000"/>
        <c:axId val="-656614048"/>
      </c:scatterChart>
      <c:valAx>
        <c:axId val="-65661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56614048"/>
        <c:crosses val="autoZero"/>
        <c:crossBetween val="midCat"/>
      </c:valAx>
      <c:valAx>
        <c:axId val="-6566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5661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29C28-8B8B-D343-AE15-C32082DD8C78}" type="datetimeFigureOut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319E-45E7-874C-9EED-7D6C73C4DA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3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3426" y="1724424"/>
            <a:ext cx="6595672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Draw 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Images</a:t>
            </a:r>
            <a:b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</a:b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Via 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/>
            </a:r>
            <a:b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</a:b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Genetic </a:t>
            </a:r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Programming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2698" y="5156618"/>
            <a:ext cx="7197726" cy="1519002"/>
          </a:xfrm>
        </p:spPr>
        <p:txBody>
          <a:bodyPr/>
          <a:lstStyle/>
          <a:p>
            <a:pPr algn="l"/>
            <a:r>
              <a:rPr kumimoji="1" lang="en-US" altLang="zh-CN" dirty="0" smtClean="0"/>
              <a:t>                                  Team number: 327</a:t>
            </a:r>
          </a:p>
          <a:p>
            <a:pPr algn="ctr"/>
            <a:r>
              <a:rPr kumimoji="1" lang="en-US" altLang="zh-CN" dirty="0" smtClean="0"/>
              <a:t>            Team member: zixuan yu      (001263991)</a:t>
            </a:r>
          </a:p>
          <a:p>
            <a:pPr algn="ctr"/>
            <a:r>
              <a:rPr kumimoji="1" lang="en-US" altLang="zh-CN" dirty="0" smtClean="0"/>
              <a:t>                                          feng huang (001230993)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63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3457" y="2023672"/>
            <a:ext cx="10817226" cy="2050877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/>
              <a:t>Thanks for watching 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95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9" y="0"/>
            <a:ext cx="10131425" cy="1456267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/>
              <a:t>User interface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92" y="914401"/>
            <a:ext cx="7650456" cy="64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7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i="1" dirty="0"/>
              <a:t>Fitness function</a:t>
            </a:r>
            <a:r>
              <a:rPr lang="en-US" altLang="zh-CN" sz="4400" i="1" dirty="0" smtClean="0"/>
              <a:t>: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sz="2400" i="1" dirty="0"/>
              <a:t>1</a:t>
            </a:r>
            <a:r>
              <a:rPr lang="en-US" altLang="zh-CN" i="1" dirty="0" smtClean="0"/>
              <a:t>.</a:t>
            </a:r>
            <a:r>
              <a:rPr lang="en-US" altLang="zh-CN" sz="2700" dirty="0" smtClean="0"/>
              <a:t>Fitness </a:t>
            </a:r>
            <a:r>
              <a:rPr lang="en-US" altLang="zh-CN" sz="2700" dirty="0"/>
              <a:t>is a sum of pixel-by-pixel differences from the original </a:t>
            </a:r>
            <a:r>
              <a:rPr lang="en-US" altLang="zh-CN" sz="2700" dirty="0" smtClean="0"/>
              <a:t>image 2.Lower </a:t>
            </a:r>
            <a:r>
              <a:rPr lang="en-US" altLang="zh-CN" sz="2700" dirty="0"/>
              <a:t>number is </a:t>
            </a:r>
            <a:r>
              <a:rPr lang="en-US" altLang="zh-CN" sz="2700" dirty="0" smtClean="0"/>
              <a:t>better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98635"/>
            <a:ext cx="8770622" cy="33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1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54571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400" i="1" dirty="0"/>
              <a:t>Crossing </a:t>
            </a:r>
            <a:r>
              <a:rPr lang="en-US" altLang="zh-CN" sz="4400" i="1" dirty="0" smtClean="0"/>
              <a:t>Over: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sz="2700" dirty="0" smtClean="0"/>
              <a:t>use </a:t>
            </a:r>
            <a:r>
              <a:rPr lang="en-US" altLang="zh-CN" sz="2700" dirty="0"/>
              <a:t>the uniform crossover, which evaluates each bit in the parent strings for exchange with a probability of 0.5.</a:t>
            </a:r>
            <a:r>
              <a:rPr lang="zh-CN" altLang="zh-CN" sz="2700" dirty="0"/>
              <a:t> </a:t>
            </a:r>
            <a:endParaRPr kumimoji="1" lang="zh-CN" altLang="en-US" sz="2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020934"/>
            <a:ext cx="10379664" cy="24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4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i="1" dirty="0"/>
              <a:t>Selector</a:t>
            </a:r>
            <a:r>
              <a:rPr lang="en-US" altLang="zh-CN" sz="4400" i="1" dirty="0" smtClean="0"/>
              <a:t>:</a:t>
            </a:r>
            <a:r>
              <a:rPr lang="en-US" altLang="zh-CN" sz="4400" dirty="0"/>
              <a:t>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700" dirty="0" smtClean="0"/>
              <a:t>use </a:t>
            </a:r>
            <a:r>
              <a:rPr lang="en-US" altLang="zh-CN" sz="2700" dirty="0"/>
              <a:t>the Tournament selection to choose two parents in crossover</a:t>
            </a:r>
            <a:r>
              <a:rPr lang="zh-CN" altLang="zh-CN" sz="2700" dirty="0"/>
              <a:t> 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28716"/>
            <a:ext cx="8943108" cy="35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056" y="9698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/>
              <a:t>Mutation</a:t>
            </a:r>
            <a:r>
              <a:rPr lang="en-US" altLang="zh-CN" sz="4000" i="1" dirty="0" smtClean="0"/>
              <a:t>:</a:t>
            </a:r>
            <a:br>
              <a:rPr lang="en-US" altLang="zh-CN" sz="4000" i="1" dirty="0" smtClean="0"/>
            </a:br>
            <a:r>
              <a:rPr lang="en-US" altLang="zh-CN" sz="2700" i="1" dirty="0" smtClean="0"/>
              <a:t>change </a:t>
            </a:r>
            <a:r>
              <a:rPr lang="en-US" altLang="zh-CN" sz="2700" dirty="0" smtClean="0"/>
              <a:t> </a:t>
            </a:r>
            <a:r>
              <a:rPr lang="en-US" altLang="zh-CN" sz="2700" dirty="0"/>
              <a:t>one of parameter (like color, stacking or position of vertices</a:t>
            </a:r>
            <a:r>
              <a:rPr lang="en-US" altLang="zh-CN" sz="2700" dirty="0" smtClean="0"/>
              <a:t>) to mutate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6" y="1733358"/>
            <a:ext cx="9005454" cy="46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9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290946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 smtClean="0"/>
              <a:t>Evolution:</a:t>
            </a:r>
            <a:br>
              <a:rPr lang="en-US" altLang="zh-CN" sz="4000" i="1" dirty="0" smtClean="0"/>
            </a:br>
            <a:r>
              <a:rPr lang="en-US" altLang="zh-CN" sz="2700" i="1" dirty="0" smtClean="0"/>
              <a:t>1. keep or discard</a:t>
            </a:r>
            <a:br>
              <a:rPr lang="en-US" altLang="zh-CN" sz="2700" i="1" dirty="0" smtClean="0"/>
            </a:br>
            <a:r>
              <a:rPr lang="en-US" altLang="zh-CN" sz="2700" i="1" dirty="0" smtClean="0"/>
              <a:t>2. copy, mutation or crossover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55031"/>
            <a:ext cx="9433069" cy="45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365" y="581891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/>
              <a:t>Parallel Processing</a:t>
            </a:r>
            <a:r>
              <a:rPr lang="en-US" altLang="zh-CN" sz="4000" i="1" dirty="0" smtClean="0"/>
              <a:t>:</a:t>
            </a:r>
            <a:br>
              <a:rPr lang="en-US" altLang="zh-CN" sz="4000" i="1" dirty="0" smtClean="0"/>
            </a:br>
            <a:r>
              <a:rPr lang="en-US" altLang="zh-CN" sz="2700" i="1" dirty="0" smtClean="0"/>
              <a:t>1. cut </a:t>
            </a:r>
            <a:r>
              <a:rPr lang="en-US" altLang="zh-CN" sz="2700" i="1" dirty="0"/>
              <a:t>off </a:t>
            </a:r>
            <a:r>
              <a:rPr lang="en-US" altLang="zh-CN" sz="2700" i="1" dirty="0" smtClean="0"/>
              <a:t>(each divided part is a thread)</a:t>
            </a:r>
            <a:br>
              <a:rPr lang="en-US" altLang="zh-CN" sz="2700" i="1" dirty="0" smtClean="0"/>
            </a:br>
            <a:r>
              <a:rPr lang="en-US" altLang="zh-CN" sz="2700" i="1" dirty="0" smtClean="0"/>
              <a:t>2. gap        (the number of evolution generation)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69" y="2576945"/>
            <a:ext cx="3670685" cy="367068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264727" y="4114800"/>
            <a:ext cx="1939637" cy="4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8" y="2576945"/>
            <a:ext cx="3538681" cy="3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398112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51345" y="719666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Fitness(difference)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60000" y="5611091"/>
            <a:ext cx="14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</a:t>
            </a:r>
            <a:r>
              <a:rPr kumimoji="1" lang="en-US" altLang="zh-CN" dirty="0" smtClean="0"/>
              <a:t>eneration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19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40</TotalTime>
  <Words>47</Words>
  <Application>Microsoft Macintosh PowerPoint</Application>
  <PresentationFormat>宽屏</PresentationFormat>
  <Paragraphs>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DengXian</vt:lpstr>
      <vt:lpstr>Yuanti SC</vt:lpstr>
      <vt:lpstr>宋体</vt:lpstr>
      <vt:lpstr>Arial</vt:lpstr>
      <vt:lpstr>天体</vt:lpstr>
      <vt:lpstr>Draw Images  Via  Genetic Programming</vt:lpstr>
      <vt:lpstr>User interface</vt:lpstr>
      <vt:lpstr>Fitness function: 1.Fitness is a sum of pixel-by-pixel differences from the original image 2.Lower number is better</vt:lpstr>
      <vt:lpstr>Crossing Over: use the uniform crossover, which evaluates each bit in the parent strings for exchange with a probability of 0.5. </vt:lpstr>
      <vt:lpstr>Selector:  use the Tournament selection to choose two parents in crossover </vt:lpstr>
      <vt:lpstr>Mutation: change  one of parameter (like color, stacking or position of vertices) to mutate</vt:lpstr>
      <vt:lpstr>Evolution: 1. keep or discard 2. copy, mutation or crossover</vt:lpstr>
      <vt:lpstr>Parallel Processing: 1. cut off (each divided part is a thread) 2. gap        (the number of evolution generation)</vt:lpstr>
      <vt:lpstr>PowerPoint 演示文稿</vt:lpstr>
      <vt:lpstr>Thanks for watching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Zixuan Yu</dc:creator>
  <cp:lastModifiedBy>Zixuan Yu</cp:lastModifiedBy>
  <cp:revision>17</cp:revision>
  <dcterms:created xsi:type="dcterms:W3CDTF">2018-04-15T07:04:10Z</dcterms:created>
  <dcterms:modified xsi:type="dcterms:W3CDTF">2018-04-15T21:50:05Z</dcterms:modified>
</cp:coreProperties>
</file>