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73" r:id="rId10"/>
    <p:sldId id="274" r:id="rId11"/>
    <p:sldId id="270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1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676701-2D59-4C3A-9F7D-36A97F14105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BE1F-BD46-4093-A4EC-E2662570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5F6C-A502-46AC-8412-8725DC34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154955" y="1402080"/>
            <a:ext cx="8825658" cy="1201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5AB32-C506-471B-9BA6-5F6E986F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07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8000" b="1" dirty="0" err="1">
                <a:solidFill>
                  <a:schemeClr val="tx1"/>
                </a:solidFill>
              </a:rPr>
              <a:t>Newbee</a:t>
            </a:r>
            <a:endParaRPr lang="en-US" sz="8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Gun Control and Sale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49408-6745-4CBB-8EE4-86C1C856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155677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67E4-4BB1-4638-BB86-60691182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Function 4</a:t>
            </a:r>
            <a:br>
              <a:rPr lang="en-US" dirty="0"/>
            </a:br>
            <a:r>
              <a:rPr lang="en-US" dirty="0"/>
              <a:t>grading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F12B0-B0DD-421E-9E44-EFB22BD74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13" y="1447800"/>
            <a:ext cx="4082311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208B4-156A-4F0D-8C8B-1F8BA7DC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a distributor create an order illegal, the distributor will receive lower grades</a:t>
            </a:r>
          </a:p>
        </p:txBody>
      </p:sp>
    </p:spTree>
    <p:extLst>
      <p:ext uri="{BB962C8B-B14F-4D97-AF65-F5344CB8AC3E}">
        <p14:creationId xmlns:p14="http://schemas.microsoft.com/office/powerpoint/2010/main" val="16747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699-C432-4D59-99A1-A8195100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845-57FB-46B0-8E3D-1F4FFEF9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2150"/>
            <a:ext cx="8946541" cy="4195481"/>
          </a:xfrm>
        </p:spPr>
        <p:txBody>
          <a:bodyPr/>
          <a:lstStyle/>
          <a:p>
            <a:r>
              <a:rPr lang="en-US" dirty="0"/>
              <a:t>You can’t create an username start with number</a:t>
            </a:r>
          </a:p>
          <a:p>
            <a:r>
              <a:rPr lang="en-US" dirty="0"/>
              <a:t>You can’t leave the username empty</a:t>
            </a:r>
          </a:p>
          <a:p>
            <a:r>
              <a:rPr lang="en-US" dirty="0"/>
              <a:t>You can’t create an user has </a:t>
            </a:r>
            <a:r>
              <a:rPr lang="en-US" dirty="0" err="1"/>
              <a:t>exsited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EAFA3-2C94-4FC8-B8C6-83875D2E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2" y="547495"/>
            <a:ext cx="10716169" cy="586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3AD65-C0EB-4003-8ACF-FB570E07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78" y="5055020"/>
            <a:ext cx="3367685" cy="113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D3335-B53D-4D50-8EC4-39DA17292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78" y="2430362"/>
            <a:ext cx="3368350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D0A8-C74A-44A0-B1AB-CC9A7F8E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98E95-68BC-4FD8-9F05-4B30C574B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62" y="1152983"/>
            <a:ext cx="6623036" cy="41957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B92CE1-03BF-45ED-8EA2-52FDAE67440A}"/>
              </a:ext>
            </a:extLst>
          </p:cNvPr>
          <p:cNvSpPr/>
          <p:nvPr/>
        </p:nvSpPr>
        <p:spPr>
          <a:xfrm>
            <a:off x="0" y="1063690"/>
            <a:ext cx="5365102" cy="57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Sometimes gun is a gorgeous thing, it can bring you peace from a war. Gun is supposed to be there, when you are being haunted by a psychopathic killer. Also , gun can be beautiful in a picture. But if some evil show up inside a person’s mind, and there is a gun around him, he can turn to a demon.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Gun control needs to be taken a serious consideration right now, and our system can help the government and store to achieve that goal.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4B54-5DFC-45CC-BE12-9719893E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9111-B8E6-423B-9A4A-FF02DFA6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Thanks for being patient</a:t>
            </a:r>
          </a:p>
          <a:p>
            <a:r>
              <a:rPr lang="en-US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377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009-E4BB-4FF4-9ACE-87369E6B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246D-FC27-43C9-8C58-B52C16BF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Important User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be </a:t>
            </a:r>
            <a:r>
              <a:rPr lang="en-US" dirty="0" err="1"/>
              <a:t>Countinue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E4EAB-9A69-425B-8090-F9471186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44" y="1853248"/>
            <a:ext cx="5676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CC74-256A-45FC-9C0E-AFF5ED2C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3935"/>
            <a:ext cx="9404723" cy="683575"/>
          </a:xfrm>
        </p:spPr>
        <p:txBody>
          <a:bodyPr/>
          <a:lstStyle/>
          <a:p>
            <a:r>
              <a:rPr lang="en-US" sz="8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A5B3-2E1D-46B0-828F-6DD84067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508"/>
            <a:ext cx="8946541" cy="375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Control Part</a:t>
            </a:r>
          </a:p>
          <a:p>
            <a:r>
              <a:rPr lang="en-US" dirty="0"/>
              <a:t>With increasingly gunshot events, gun control and sales should be taken serious consideration. What we should do to control it?</a:t>
            </a:r>
          </a:p>
          <a:p>
            <a:r>
              <a:rPr lang="en-US" dirty="0"/>
              <a:t>And what if a Seller wants to make profit and sale guns to the people who don’t have a gun licenses?</a:t>
            </a:r>
          </a:p>
          <a:p>
            <a:r>
              <a:rPr lang="en-US" dirty="0"/>
              <a:t>Not feasible to grade a store.  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 Part</a:t>
            </a:r>
          </a:p>
          <a:p>
            <a:r>
              <a:rPr lang="en-US" dirty="0"/>
              <a:t>A customer wants to buy guns, where can he find the cheapest one? Which store is the closest one?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19DE-39F7-4044-B758-2D1A0D01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4617801"/>
            <a:ext cx="7356272" cy="2240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F4121-229C-4DF8-8965-91DE7E9B2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1106"/>
            <a:ext cx="3536274" cy="1896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C4345-B4C6-43E0-8FF8-35A47F1FC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41" y="1313234"/>
            <a:ext cx="2868287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BA52-A2F9-4261-9E8E-F4337839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highlight>
                  <a:srgbClr val="000080"/>
                </a:highlight>
                <a:latin typeface="Baskerville Old Face" panose="02020602080505020303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F817-B56F-417A-AE8D-3C702A15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Control Part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will be a checking system to evaluate the person who wants to purchase guns, then the system will give the government a grade of the safety risk of the person, and the grade may have effects on purchasing gun’s type, quantity and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Seller will have their own grade which is given by tracking department, once sellers sell guns to unregistered persons, the seller will be degraded.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3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BA79-A3F4-49BB-A3BA-B176C513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highlight>
                  <a:srgbClr val="000080"/>
                </a:highlight>
                <a:latin typeface="Baskerville Old Face" panose="02020602080505020303" pitchFamily="18" charset="0"/>
              </a:rPr>
              <a:t>Solution</a:t>
            </a:r>
            <a:endParaRPr lang="en-US" sz="8000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1F63-5711-48B0-8391-69F763DF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Sale Part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will have multiple ways for person to choose the best price, which is determined by a few influence factors. This project can also give the customer most convenience service for purchasing.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66AE-B38A-4D50-8B9E-D77667FD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36579"/>
          </a:xfrm>
        </p:spPr>
        <p:txBody>
          <a:bodyPr/>
          <a:lstStyle/>
          <a:p>
            <a:r>
              <a:rPr lang="en-US" dirty="0"/>
              <a:t>Object-Model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CEEE1-B34F-4493-A09B-6A0FEFC0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030"/>
            <a:ext cx="12192000" cy="6108970"/>
          </a:xfrm>
        </p:spPr>
      </p:pic>
    </p:spTree>
    <p:extLst>
      <p:ext uri="{BB962C8B-B14F-4D97-AF65-F5344CB8AC3E}">
        <p14:creationId xmlns:p14="http://schemas.microsoft.com/office/powerpoint/2010/main" val="36721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7">
            <a:extLst>
              <a:ext uri="{FF2B5EF4-FFF2-40B4-BE49-F238E27FC236}">
                <a16:creationId xmlns:a16="http://schemas.microsoft.com/office/drawing/2014/main" id="{94DDC893-E5EF-4CDE-B040-BA5B53AADD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8" name="Picture 39">
            <a:extLst>
              <a:ext uri="{FF2B5EF4-FFF2-40B4-BE49-F238E27FC236}">
                <a16:creationId xmlns:a16="http://schemas.microsoft.com/office/drawing/2014/main" id="{85F1A06D-D369-4974-8208-56120C5E7A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41">
            <a:extLst>
              <a:ext uri="{FF2B5EF4-FFF2-40B4-BE49-F238E27FC236}">
                <a16:creationId xmlns:a16="http://schemas.microsoft.com/office/drawing/2014/main" id="{DAD27A50-88D7-4E2A-8488-F2879768A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43">
            <a:extLst>
              <a:ext uri="{FF2B5EF4-FFF2-40B4-BE49-F238E27FC236}">
                <a16:creationId xmlns:a16="http://schemas.microsoft.com/office/drawing/2014/main" id="{A47C6ACD-2325-48C6-B9F3-C21563A05E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45">
            <a:extLst>
              <a:ext uri="{FF2B5EF4-FFF2-40B4-BE49-F238E27FC236}">
                <a16:creationId xmlns:a16="http://schemas.microsoft.com/office/drawing/2014/main" id="{1081DF83-4F35-4560-87E6-0DE8AAAC33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2" name="Rectangle 47">
            <a:extLst>
              <a:ext uri="{FF2B5EF4-FFF2-40B4-BE49-F238E27FC236}">
                <a16:creationId xmlns:a16="http://schemas.microsoft.com/office/drawing/2014/main" id="{7C704F0F-1CD8-4DC1-AEE9-2259582324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8E4F7-B3B9-4FC6-B996-97875DB35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4087"/>
          <a:stretch/>
        </p:blipFill>
        <p:spPr>
          <a:xfrm>
            <a:off x="1096168" y="4203998"/>
            <a:ext cx="3528259" cy="2299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016E6E-0459-402F-97DE-6F85E035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4087"/>
          <a:stretch/>
        </p:blipFill>
        <p:spPr>
          <a:xfrm>
            <a:off x="1099302" y="1751380"/>
            <a:ext cx="3528259" cy="24526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47BD84-1344-481A-A761-42AB3FF7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 dirty="0"/>
              <a:t>Main Function 1</a:t>
            </a:r>
            <a:br>
              <a:rPr lang="en-US" sz="2300" dirty="0"/>
            </a:br>
            <a:r>
              <a:rPr lang="en-US" sz="2300" dirty="0"/>
              <a:t>Manufacture</a:t>
            </a:r>
            <a:br>
              <a:rPr lang="en-US" sz="2300" dirty="0"/>
            </a:br>
            <a:r>
              <a:rPr lang="en-US" sz="2300" dirty="0"/>
              <a:t>and</a:t>
            </a:r>
            <a:br>
              <a:rPr lang="en-US" sz="2300" dirty="0"/>
            </a:br>
            <a:r>
              <a:rPr lang="en-US" sz="2300" dirty="0"/>
              <a:t>Distributor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F8C51-4566-4F95-939B-5FE6F782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8143" y="2052918"/>
            <a:ext cx="4751710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Manufacture imports martials to create guns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Distributor sends request to get Guns in their stock.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47BD84-1344-481A-A761-42AB3FF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Function 2</a:t>
            </a:r>
            <a:br>
              <a:rPr lang="en-US" b="1" dirty="0"/>
            </a:br>
            <a:r>
              <a:rPr lang="en-US" dirty="0"/>
              <a:t>Add </a:t>
            </a:r>
            <a:r>
              <a:rPr lang="en-US" dirty="0" err="1"/>
              <a:t>Cutomer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Double Check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6FF1890-F82E-45F8-A46D-22D37D8A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7" y="0"/>
            <a:ext cx="4163276" cy="301719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F8C51-4566-4F95-939B-5FE6F782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Customer need to apply both Verification and certification to buy guns, but verification first, to buy guns in legal.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F0936-5BBF-41D2-857C-6452BFAB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6" y="3017195"/>
            <a:ext cx="4163277" cy="38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44EE02A-F0F8-4A23-B21D-CF2066B65D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F13062-7BB6-4A97-B661-CDE2EDEAE7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4F3197D-248B-46C5-B6EE-003F4E0C6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FC3E649-106F-4B41-9FF5-327536E4CF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F6731C-42C0-45DB-9F9A-B831CBEC51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0549E2-C5A5-4ED5-80AB-070FEBDF53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5180D-A85A-45B4-A395-06C25F1714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6" r="18764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C67A6-AE42-4241-A311-16777247AD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2719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989072-11C1-40DF-9FF2-A54A9151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511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F8EDF29-1535-4A6E-807D-812733F33E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47BD84-1344-481A-A761-42AB3FF7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Main Function 3</a:t>
            </a:r>
            <a:br>
              <a:rPr lang="en-US" sz="3600"/>
            </a:br>
            <a:r>
              <a:rPr lang="en-US" sz="3600"/>
              <a:t>Black buy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F8C51-4566-4F95-939B-5FE6F782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176" y="2484544"/>
            <a:ext cx="3329666" cy="37638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Customer can buy guns in illegal way, which need the secret code form distributor, then customer can buy guns across the area.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405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Baskerville Old Face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Problem </vt:lpstr>
      <vt:lpstr>Solution</vt:lpstr>
      <vt:lpstr>Solution</vt:lpstr>
      <vt:lpstr>Object-Model </vt:lpstr>
      <vt:lpstr>Main Function 1 Manufacture and Distributor</vt:lpstr>
      <vt:lpstr>Main Function 2 Add Cutomer and  Double Check</vt:lpstr>
      <vt:lpstr>Main Function 3 Black buy</vt:lpstr>
      <vt:lpstr>Main Function 4 grading System</vt:lpstr>
      <vt:lpstr>PowerPoint Presentation</vt:lpstr>
      <vt:lpstr>To be Continue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Hanbai Zhao</dc:creator>
  <cp:lastModifiedBy>Hanbai Zhao</cp:lastModifiedBy>
  <cp:revision>26</cp:revision>
  <dcterms:created xsi:type="dcterms:W3CDTF">2017-12-04T03:02:18Z</dcterms:created>
  <dcterms:modified xsi:type="dcterms:W3CDTF">2017-12-13T05:59:07Z</dcterms:modified>
</cp:coreProperties>
</file>