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2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/>
    <p:restoredTop sz="94646"/>
  </p:normalViewPr>
  <p:slideViewPr>
    <p:cSldViewPr snapToGrid="0" snapToObjects="1">
      <p:cViewPr varScale="1">
        <p:scale>
          <a:sx n="117" d="100"/>
          <a:sy n="117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3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2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42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C9D-3C0D-7F4A-A25D-DCC57E998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F Pro Text Medium" pitchFamily="2" charset="0"/>
                <a:ea typeface="SF Pro Text Medium" pitchFamily="2" charset="0"/>
              </a:rPr>
              <a:t>HOME OFFICE LIGHTING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5F495-68D7-DC4F-BD2D-941417AE6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REDESIGN GROUP: DIGM 223-001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F0B03-0CBB-CA4F-8F40-201A189E594F}"/>
              </a:ext>
            </a:extLst>
          </p:cNvPr>
          <p:cNvSpPr txBox="1"/>
          <p:nvPr/>
        </p:nvSpPr>
        <p:spPr>
          <a:xfrm>
            <a:off x="581191" y="5856514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JAMES ZANGARI</a:t>
            </a:r>
          </a:p>
        </p:txBody>
      </p:sp>
    </p:spTree>
    <p:extLst>
      <p:ext uri="{BB962C8B-B14F-4D97-AF65-F5344CB8AC3E}">
        <p14:creationId xmlns:p14="http://schemas.microsoft.com/office/powerpoint/2010/main" val="151275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81B-AF4C-FF49-A360-47B473CB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8FDE-3984-0E41-8920-4DAFB605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0" y="2183849"/>
            <a:ext cx="11029615" cy="3678303"/>
          </a:xfrm>
        </p:spPr>
        <p:txBody>
          <a:bodyPr/>
          <a:lstStyle/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r>
              <a:rPr lang="en-US" b="1" i="1" dirty="0">
                <a:latin typeface="Gill Sans MT" panose="020B0502020104020203" pitchFamily="34" charset="77"/>
              </a:rPr>
              <a:t>General Questions</a:t>
            </a:r>
          </a:p>
          <a:p>
            <a:r>
              <a:rPr lang="en-US" dirty="0"/>
              <a:t>What types of tasks are accomplished during the day?</a:t>
            </a:r>
          </a:p>
          <a:p>
            <a:r>
              <a:rPr lang="en-US" dirty="0"/>
              <a:t>What does the general work area look like?</a:t>
            </a:r>
          </a:p>
          <a:p>
            <a:r>
              <a:rPr lang="en-US" dirty="0"/>
              <a:t>Anything that effects work productivity during the day?</a:t>
            </a:r>
          </a:p>
          <a:p>
            <a:r>
              <a:rPr lang="en-US" dirty="0"/>
              <a:t>Are there types of surfaces that either reflect or absorb light?</a:t>
            </a:r>
          </a:p>
          <a:p>
            <a:r>
              <a:rPr lang="en-US" dirty="0"/>
              <a:t>Any reflected or direct glare in the workspace?</a:t>
            </a:r>
          </a:p>
          <a:p>
            <a:r>
              <a:rPr lang="en-US" dirty="0"/>
              <a:t>Do you have sufficient light that avoids obscuring shadows?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32DD96-66D0-9548-A819-3F3E7F71D93F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6" cy="449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i="1" dirty="0">
                <a:latin typeface="Gill Sans MT" panose="020B0502020104020203" pitchFamily="34" charset="77"/>
              </a:rPr>
              <a:t>Professionals who use computers to work from home</a:t>
            </a:r>
          </a:p>
        </p:txBody>
      </p:sp>
    </p:spTree>
    <p:extLst>
      <p:ext uri="{BB962C8B-B14F-4D97-AF65-F5344CB8AC3E}">
        <p14:creationId xmlns:p14="http://schemas.microsoft.com/office/powerpoint/2010/main" val="99233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172EE8-EE45-B14F-8A60-1776E080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05008-9383-D249-85A1-108BCFB282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Gill Sans MT" panose="020B0502020104020203" pitchFamily="34" charset="77"/>
              </a:rPr>
              <a:t>	Why work from home?</a:t>
            </a:r>
          </a:p>
          <a:p>
            <a:r>
              <a:rPr lang="en-US" dirty="0"/>
              <a:t>saving money</a:t>
            </a:r>
          </a:p>
          <a:p>
            <a:r>
              <a:rPr lang="en-US" dirty="0"/>
              <a:t>lowering costs</a:t>
            </a:r>
          </a:p>
          <a:p>
            <a:r>
              <a:rPr lang="en-US" dirty="0"/>
              <a:t>less stressful environment </a:t>
            </a:r>
          </a:p>
          <a:p>
            <a:r>
              <a:rPr lang="en-US" dirty="0"/>
              <a:t>quieter atmosphere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D26EAE-D863-9C43-8D8F-0C5791AFD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Gill Sans MT" panose="020B0502020104020203" pitchFamily="34" charset="77"/>
              </a:rPr>
              <a:t>	Which style of lighting is preferred?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natural light</a:t>
            </a:r>
          </a:p>
          <a:p>
            <a:r>
              <a:rPr lang="en-US" dirty="0"/>
              <a:t>led them to choose a room with windows</a:t>
            </a:r>
          </a:p>
        </p:txBody>
      </p:sp>
    </p:spTree>
    <p:extLst>
      <p:ext uri="{BB962C8B-B14F-4D97-AF65-F5344CB8AC3E}">
        <p14:creationId xmlns:p14="http://schemas.microsoft.com/office/powerpoint/2010/main" val="400886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F181135-407D-6F47-A58E-61DA8878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 Finds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796EEB-6825-4549-AE74-5ABA05AC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3597"/>
          </a:xfrm>
        </p:spPr>
        <p:txBody>
          <a:bodyPr/>
          <a:lstStyle/>
          <a:p>
            <a:r>
              <a:rPr lang="en-US" dirty="0"/>
              <a:t>Surface Reflectance of Objects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F00E8B-2A56-CA4E-8DA1-A1BFD58E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2103" y="2228003"/>
            <a:ext cx="2828797" cy="413597"/>
          </a:xfrm>
        </p:spPr>
        <p:txBody>
          <a:bodyPr/>
          <a:lstStyle/>
          <a:p>
            <a:r>
              <a:rPr lang="en-US" dirty="0"/>
              <a:t>Types of Glare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CB316-5A21-3346-83C3-30D9CBF85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" t="7647" r="3886" b="2942"/>
          <a:stretch/>
        </p:blipFill>
        <p:spPr>
          <a:xfrm>
            <a:off x="920576" y="2643613"/>
            <a:ext cx="2371812" cy="402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DFC54-62B5-E442-A938-BE78C240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63" y="3341900"/>
            <a:ext cx="3506839" cy="2717800"/>
          </a:xfrm>
          <a:prstGeom prst="rect">
            <a:avLst/>
          </a:prstGeom>
        </p:spPr>
      </p:pic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F372EFD-D26B-3C4D-BA72-0E03CBFF87E9}"/>
              </a:ext>
            </a:extLst>
          </p:cNvPr>
          <p:cNvSpPr txBox="1">
            <a:spLocks/>
          </p:cNvSpPr>
          <p:nvPr/>
        </p:nvSpPr>
        <p:spPr>
          <a:xfrm>
            <a:off x="8380094" y="2228003"/>
            <a:ext cx="2828797" cy="413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Reflected Light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298365-3960-BD4B-AAFF-E2D36B1B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4" y="2804070"/>
            <a:ext cx="3255805" cy="37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923E-A40F-464C-9081-5ABFDF7A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D04D8-0A95-F74E-8190-E6A73227919B}"/>
              </a:ext>
            </a:extLst>
          </p:cNvPr>
          <p:cNvSpPr/>
          <p:nvPr/>
        </p:nvSpPr>
        <p:spPr>
          <a:xfrm>
            <a:off x="456320" y="2228003"/>
            <a:ext cx="11279362" cy="353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9530-C9FE-4A41-A428-D8B3F73E0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 job description and the requirements throughout the day, create a lighting product that follows the industrial and office tasks’ recommended illumination levels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9BB097-2071-F64A-A982-B41CA10E4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430958"/>
            <a:ext cx="5422900" cy="3226397"/>
          </a:xfrm>
        </p:spPr>
      </p:pic>
    </p:spTree>
    <p:extLst>
      <p:ext uri="{BB962C8B-B14F-4D97-AF65-F5344CB8AC3E}">
        <p14:creationId xmlns:p14="http://schemas.microsoft.com/office/powerpoint/2010/main" val="1423489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{C124B9B9-7459-B746-BBBA-4D774B96710C}tf10001123</Template>
  <TotalTime>43</TotalTime>
  <Words>118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SF Pro Text Medium</vt:lpstr>
      <vt:lpstr>Wingdings</vt:lpstr>
      <vt:lpstr>Wingdings 2</vt:lpstr>
      <vt:lpstr>Dividend</vt:lpstr>
      <vt:lpstr>HOME OFFICE LIGHTING</vt:lpstr>
      <vt:lpstr>Candidates</vt:lpstr>
      <vt:lpstr>RESULTS</vt:lpstr>
      <vt:lpstr>Surprising Finds</vt:lpstr>
      <vt:lpstr>Solution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OFFICE LIGHTING</dc:title>
  <dc:creator>Zangari,James</dc:creator>
  <cp:lastModifiedBy>Zangari,James</cp:lastModifiedBy>
  <cp:revision>7</cp:revision>
  <dcterms:created xsi:type="dcterms:W3CDTF">2018-10-15T13:43:45Z</dcterms:created>
  <dcterms:modified xsi:type="dcterms:W3CDTF">2018-10-15T16:38:37Z</dcterms:modified>
</cp:coreProperties>
</file>