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slideLayouts/slideLayout11.xml" ContentType="application/vnd.openxmlformats-officedocument.presentationml.slideLayout+xml"/>
  <Override PartName="/ppt/theme/theme3.xml" ContentType="application/vnd.openxmlformats-officedocument.theme+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4.xml" ContentType="application/vnd.openxmlformats-officedocument.theme+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5.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 id="2147483653" r:id="rId2"/>
    <p:sldMasterId id="2147483660" r:id="rId3"/>
    <p:sldMasterId id="2147483662" r:id="rId4"/>
    <p:sldMasterId id="2147483665" r:id="rId5"/>
  </p:sldMasterIdLst>
  <p:sldIdLst>
    <p:sldId id="275" r:id="rId6"/>
    <p:sldId id="266" r:id="rId7"/>
    <p:sldId id="267" r:id="rId8"/>
    <p:sldId id="268" r:id="rId9"/>
    <p:sldId id="269" r:id="rId10"/>
    <p:sldId id="270" r:id="rId11"/>
    <p:sldId id="271" r:id="rId12"/>
    <p:sldId id="272" r:id="rId13"/>
    <p:sldId id="273" r:id="rId14"/>
    <p:sldId id="274" r:id="rId15"/>
    <p:sldId id="260" r:id="rId16"/>
    <p:sldId id="258" r:id="rId17"/>
    <p:sldId id="264" r:id="rId18"/>
    <p:sldId id="276" r:id="rId19"/>
  </p:sldIdLst>
  <p:sldSz cx="9144000" cy="6858000" type="screen4x3"/>
  <p:notesSz cx="6858000" cy="9144000"/>
  <p:custDataLst>
    <p:tags r:id="rId2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Main Content" id="{5973D931-3BAC-4F30-9C16-B7461F574E40}">
          <p14:sldIdLst>
            <p14:sldId id="275"/>
            <p14:sldId id="266"/>
            <p14:sldId id="267"/>
            <p14:sldId id="268"/>
            <p14:sldId id="269"/>
            <p14:sldId id="270"/>
            <p14:sldId id="271"/>
            <p14:sldId id="272"/>
            <p14:sldId id="273"/>
            <p14:sldId id="274"/>
            <p14:sldId id="260"/>
          </p14:sldIdLst>
        </p14:section>
        <p14:section name="Appendix: Image Descriptions for Unsighted Students" id="{9E859B0B-078E-463E-89A6-21C20DD280C4}">
          <p14:sldIdLst>
            <p14:sldId id="258"/>
            <p14:sldId id="264"/>
            <p14:sldId id="276"/>
          </p14:sldIdLst>
        </p14:section>
      </p14:sectionLst>
    </p:ext>
    <p:ext uri="{EFAFB233-063F-42B5-8137-9DF3F51BA10A}">
      <p15:sldGuideLst xmlns:p15="http://schemas.microsoft.com/office/powerpoint/2012/main">
        <p15:guide id="2" pos="3264" userDrawn="1">
          <p15:clr>
            <a:srgbClr val="A4A3A4"/>
          </p15:clr>
        </p15:guide>
        <p15:guide id="3" orient="horz" pos="2256" userDrawn="1">
          <p15:clr>
            <a:srgbClr val="A4A3A4"/>
          </p15:clr>
        </p15:guide>
        <p15:guide id="4" pos="56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Ciporen, Laura" initials="CL" lastIdx="4"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4580" autoAdjust="0"/>
    <p:restoredTop sz="86410" autoAdjust="0"/>
  </p:normalViewPr>
  <p:slideViewPr>
    <p:cSldViewPr snapToGrid="0" showGuides="1">
      <p:cViewPr varScale="1">
        <p:scale>
          <a:sx n="59" d="100"/>
          <a:sy n="59" d="100"/>
        </p:scale>
        <p:origin x="52" y="288"/>
      </p:cViewPr>
      <p:guideLst>
        <p:guide pos="3264"/>
        <p:guide orient="horz" pos="2256"/>
        <p:guide pos="5640"/>
      </p:guideLst>
    </p:cSldViewPr>
  </p:slideViewPr>
  <p:outlineViewPr>
    <p:cViewPr>
      <p:scale>
        <a:sx n="66" d="100"/>
        <a:sy n="66" d="100"/>
      </p:scale>
      <p:origin x="0" y="-42782"/>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commentAuthors" Target="commentAuthor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ags" Target="tags/tag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W/Cover">
    <p:spTree>
      <p:nvGrpSpPr>
        <p:cNvPr id="1" name=""/>
        <p:cNvGrpSpPr/>
        <p:nvPr/>
      </p:nvGrpSpPr>
      <p:grpSpPr>
        <a:xfrm>
          <a:off x="0" y="0"/>
          <a:ext cx="0" cy="0"/>
          <a:chOff x="0" y="0"/>
          <a:chExt cx="0" cy="0"/>
        </a:xfrm>
      </p:grpSpPr>
      <p:grpSp>
        <p:nvGrpSpPr>
          <p:cNvPr id="20" name="MHE Official Background, fixed"/>
          <p:cNvGrpSpPr/>
          <p:nvPr userDrawn="1"/>
        </p:nvGrpSpPr>
        <p:grpSpPr>
          <a:xfrm>
            <a:off x="346105" y="2099014"/>
            <a:ext cx="3863458" cy="3863458"/>
            <a:chOff x="331115" y="2099014"/>
            <a:chExt cx="3863458" cy="3863458"/>
          </a:xfrm>
        </p:grpSpPr>
        <p:sp>
          <p:nvSpPr>
            <p:cNvPr id="13" name="Rectangle 12"/>
            <p:cNvSpPr/>
            <p:nvPr userDrawn="1"/>
          </p:nvSpPr>
          <p:spPr>
            <a:xfrm>
              <a:off x="331115" y="2099014"/>
              <a:ext cx="3863458" cy="386345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4" name="Rectangle 13"/>
            <p:cNvSpPr/>
            <p:nvPr userDrawn="1"/>
          </p:nvSpPr>
          <p:spPr>
            <a:xfrm>
              <a:off x="467612" y="2368353"/>
              <a:ext cx="3457621" cy="3457621"/>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599258" y="2898475"/>
              <a:ext cx="2793799" cy="2792652"/>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p:ph type="ctrTitle" hasCustomPrompt="1"/>
          </p:nvPr>
        </p:nvSpPr>
        <p:spPr>
          <a:xfrm>
            <a:off x="621792" y="3140014"/>
            <a:ext cx="2788920" cy="1157665"/>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p:ph type="subTitle" idx="1" hasCustomPrompt="1"/>
          </p:nvPr>
        </p:nvSpPr>
        <p:spPr>
          <a:xfrm>
            <a:off x="621792" y="4261103"/>
            <a:ext cx="2788920" cy="612821"/>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p:ph type="body" sz="quarter" idx="10" hasCustomPrompt="1"/>
          </p:nvPr>
        </p:nvSpPr>
        <p:spPr>
          <a:xfrm>
            <a:off x="621792" y="5093208"/>
            <a:ext cx="2788920" cy="576185"/>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a:xfrm>
            <a:off x="0" y="6478438"/>
            <a:ext cx="9144000" cy="374266"/>
          </a:xfrm>
        </p:spPr>
        <p:txBody>
          <a:bodyPr/>
          <a:lstStyle>
            <a:lvl1pPr algn="ctr">
              <a:defRPr>
                <a:solidFill>
                  <a:schemeClr val="tx1">
                    <a:lumMod val="50000"/>
                    <a:lumOff val="50000"/>
                  </a:schemeClr>
                </a:solidFill>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x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10"/>
            <a:ext cx="8458200" cy="612476"/>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2070496"/>
            <a:ext cx="8458200" cy="649138"/>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342900" y="2900944"/>
            <a:ext cx="8458200" cy="6731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11" name="Content Placeholder 4"/>
          <p:cNvSpPr>
            <a:spLocks noGrp="1"/>
          </p:cNvSpPr>
          <p:nvPr>
            <p:ph sz="quarter" idx="16" hasCustomPrompt="1"/>
          </p:nvPr>
        </p:nvSpPr>
        <p:spPr>
          <a:xfrm>
            <a:off x="342900" y="3755354"/>
            <a:ext cx="8458200" cy="698500"/>
          </a:xfrm>
        </p:spPr>
        <p:txBody>
          <a:bodyPr/>
          <a:lstStyle>
            <a:lvl1pPr>
              <a:defRPr/>
            </a:lvl1pPr>
          </a:lstStyle>
          <a:p>
            <a:pPr lvl="0"/>
            <a:r>
              <a:rPr lang="en-US" dirty="0"/>
              <a:t>Slide Content 4</a:t>
            </a:r>
          </a:p>
          <a:p>
            <a:pPr lvl="1"/>
            <a:r>
              <a:rPr lang="en-US" dirty="0"/>
              <a:t>Second level</a:t>
            </a:r>
          </a:p>
          <a:p>
            <a:pPr lvl="2"/>
            <a:r>
              <a:rPr lang="en-US" dirty="0"/>
              <a:t>Third level</a:t>
            </a:r>
          </a:p>
        </p:txBody>
      </p:sp>
      <p:sp>
        <p:nvSpPr>
          <p:cNvPr id="13" name="Content Placeholder 5"/>
          <p:cNvSpPr>
            <a:spLocks noGrp="1"/>
          </p:cNvSpPr>
          <p:nvPr>
            <p:ph sz="quarter" idx="17" hasCustomPrompt="1"/>
          </p:nvPr>
        </p:nvSpPr>
        <p:spPr>
          <a:xfrm>
            <a:off x="342900" y="4635164"/>
            <a:ext cx="8458200" cy="698500"/>
          </a:xfrm>
        </p:spPr>
        <p:txBody>
          <a:bodyPr/>
          <a:lstStyle>
            <a:lvl1pPr>
              <a:defRPr/>
            </a:lvl1pPr>
          </a:lstStyle>
          <a:p>
            <a:pPr lvl="0"/>
            <a:r>
              <a:rPr lang="en-US" dirty="0"/>
              <a:t>Slide Content 5</a:t>
            </a:r>
          </a:p>
          <a:p>
            <a:pPr lvl="1"/>
            <a:r>
              <a:rPr lang="en-US" dirty="0"/>
              <a:t>Second level</a:t>
            </a:r>
          </a:p>
          <a:p>
            <a:pPr lvl="2"/>
            <a:r>
              <a:rPr lang="en-US" dirty="0"/>
              <a:t>Third level</a:t>
            </a:r>
          </a:p>
        </p:txBody>
      </p:sp>
      <p:sp>
        <p:nvSpPr>
          <p:cNvPr id="15" name="Content Placeholder 6"/>
          <p:cNvSpPr>
            <a:spLocks noGrp="1"/>
          </p:cNvSpPr>
          <p:nvPr>
            <p:ph sz="quarter" idx="18" hasCustomPrompt="1"/>
          </p:nvPr>
        </p:nvSpPr>
        <p:spPr>
          <a:xfrm>
            <a:off x="342900" y="5514975"/>
            <a:ext cx="8458200" cy="733425"/>
          </a:xfrm>
        </p:spPr>
        <p:txBody>
          <a:bodyPr/>
          <a:lstStyle>
            <a:lvl1pPr>
              <a:defRPr/>
            </a:lvl1pPr>
          </a:lstStyle>
          <a:p>
            <a:pPr lvl="0"/>
            <a:r>
              <a:rPr lang="en-US" dirty="0"/>
              <a:t>Slide Content 6</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losingSlide">
    <p:spTree>
      <p:nvGrpSpPr>
        <p:cNvPr id="1" name=""/>
        <p:cNvGrpSpPr/>
        <p:nvPr/>
      </p:nvGrpSpPr>
      <p:grpSpPr>
        <a:xfrm>
          <a:off x="0" y="0"/>
          <a:ext cx="0" cy="0"/>
          <a:chOff x="0" y="0"/>
          <a:chExt cx="0" cy="0"/>
        </a:xfrm>
      </p:grpSpPr>
      <p:sp>
        <p:nvSpPr>
          <p:cNvPr id="2" name="Hidden Slide Title"/>
          <p:cNvSpPr>
            <a:spLocks noGrp="1"/>
          </p:cNvSpPr>
          <p:nvPr>
            <p:ph type="title" hasCustomPrompt="1"/>
          </p:nvPr>
        </p:nvSpPr>
        <p:spPr>
          <a:xfrm>
            <a:off x="3425949" y="418391"/>
            <a:ext cx="2292103" cy="291823"/>
          </a:xfrm>
          <a:prstGeom prst="rect">
            <a:avLst/>
          </a:prstGeom>
        </p:spPr>
        <p:txBody>
          <a:bodyPr/>
          <a:lstStyle>
            <a:lvl1pPr>
              <a:defRPr>
                <a:solidFill>
                  <a:schemeClr val="tx1"/>
                </a:solidFill>
              </a:defRPr>
            </a:lvl1pPr>
          </a:lstStyle>
          <a:p>
            <a:r>
              <a:rPr lang="en-US" dirty="0"/>
              <a:t>Add hidden title here </a:t>
            </a:r>
          </a:p>
        </p:txBody>
      </p:sp>
      <p:pic>
        <p:nvPicPr>
          <p:cNvPr id="6" name="MGH Logo" descr="McGraw-Hill Education Logo"/>
          <p:cNvPicPr>
            <a:picLocks noChangeAspect="1"/>
          </p:cNvPicPr>
          <p:nvPr userDrawn="1"/>
        </p:nvPicPr>
        <p:blipFill>
          <a:blip r:embed="rId2" cstate="print"/>
          <a:stretch>
            <a:fillRect/>
          </a:stretch>
        </p:blipFill>
        <p:spPr>
          <a:xfrm>
            <a:off x="3350211" y="1005697"/>
            <a:ext cx="2443579" cy="2443579"/>
          </a:xfrm>
          <a:prstGeom prst="rect">
            <a:avLst/>
          </a:prstGeom>
        </p:spPr>
      </p:pic>
      <p:sp>
        <p:nvSpPr>
          <p:cNvPr id="3" name="Long Copyright"/>
          <p:cNvSpPr>
            <a:spLocks noGrp="1"/>
          </p:cNvSpPr>
          <p:nvPr>
            <p:ph type="ftr" sz="quarter" idx="10"/>
          </p:nvPr>
        </p:nvSpPr>
        <p:spPr>
          <a:xfrm>
            <a:off x="0" y="6487064"/>
            <a:ext cx="9144000" cy="370936"/>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
        <p:nvSpPr>
          <p:cNvPr id="9" name="MGH Tagline"/>
          <p:cNvSpPr txBox="1"/>
          <p:nvPr userDrawn="1"/>
        </p:nvSpPr>
        <p:spPr>
          <a:xfrm>
            <a:off x="1730746" y="3796682"/>
            <a:ext cx="5682508" cy="46907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2400" b="0" i="0" u="none" strike="noStrike" kern="1200" cap="none" spc="40" normalizeH="0" baseline="0" noProof="0" dirty="0">
                <a:ln>
                  <a:noFill/>
                </a:ln>
                <a:solidFill>
                  <a:srgbClr val="000000"/>
                </a:solidFill>
                <a:effectLst/>
                <a:uLnTx/>
                <a:uFillTx/>
                <a:latin typeface="Arial" panose="020B0604020202020204" pitchFamily="34" charset="0"/>
                <a:ea typeface="Calibri" panose="020F0502020204030204" pitchFamily="34" charset="0"/>
                <a:cs typeface="+mn-cs"/>
              </a:rPr>
              <a:t>Because learning changes everything.</a:t>
            </a:r>
            <a:r>
              <a:rPr kumimoji="0" lang="en-US" sz="1400" b="0" i="0" u="none" strike="noStrike" kern="1200" cap="none" spc="40" normalizeH="0" baseline="60000" noProof="0" dirty="0">
                <a:ln>
                  <a:noFill/>
                </a:ln>
                <a:solidFill>
                  <a:srgbClr val="000000"/>
                </a:solidFill>
                <a:effectLst/>
                <a:uLnTx/>
                <a:uFillTx/>
                <a:latin typeface="Arial" panose="020B0604020202020204" pitchFamily="34" charset="0"/>
                <a:ea typeface="Calibri" panose="020F0502020204030204" pitchFamily="34" charset="0"/>
                <a:cs typeface="+mn-cs"/>
              </a:rPr>
              <a:t>®</a:t>
            </a:r>
            <a:endParaRPr kumimoji="0" lang="en-US" sz="2400" b="0" i="0" u="none" strike="noStrike" kern="1200" cap="none" spc="40" normalizeH="0" baseline="60000" noProof="0" dirty="0">
              <a:ln>
                <a:noFill/>
              </a:ln>
              <a:solidFill>
                <a:srgbClr val="000000"/>
              </a:solidFill>
              <a:effectLst/>
              <a:uLnTx/>
              <a:uFillTx/>
              <a:latin typeface="+mn-lt"/>
              <a:ea typeface="+mn-ea"/>
              <a:cs typeface="+mn-cs"/>
            </a:endParaRPr>
          </a:p>
        </p:txBody>
      </p:sp>
      <p:sp>
        <p:nvSpPr>
          <p:cNvPr id="10" name="MGH URL"/>
          <p:cNvSpPr txBox="1"/>
          <p:nvPr userDrawn="1"/>
        </p:nvSpPr>
        <p:spPr>
          <a:xfrm>
            <a:off x="3269085" y="5329121"/>
            <a:ext cx="2605831" cy="338554"/>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sz="1600" b="0" i="0" u="none" strike="noStrike" kern="1200" cap="none" spc="0" normalizeH="0" baseline="0" noProof="0" dirty="0">
                <a:ln>
                  <a:noFill/>
                </a:ln>
                <a:solidFill>
                  <a:srgbClr val="000000"/>
                </a:solidFill>
                <a:effectLst/>
                <a:uLnTx/>
                <a:uFillTx/>
                <a:latin typeface="+mn-lt"/>
                <a:ea typeface="+mn-ea"/>
                <a:cs typeface="+mn-cs"/>
              </a:rPr>
              <a:t>www.mheducation.com</a:t>
            </a:r>
            <a:endParaRPr kumimoji="0" lang="en-US" sz="2000" b="0" i="0" u="none" strike="noStrike" kern="1200" cap="none" spc="0" normalizeH="0" baseline="0" noProof="0" dirty="0">
              <a:ln>
                <a:noFill/>
              </a:ln>
              <a:solidFill>
                <a:srgbClr val="000000"/>
              </a:solidFill>
              <a:effectLst/>
              <a:uLnTx/>
              <a:uFillTx/>
              <a:latin typeface="+mn-lt"/>
              <a:ea typeface="+mn-ea"/>
              <a:cs typeface="+mn-cs"/>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AppendixDivi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899" y="2366309"/>
            <a:ext cx="7696919" cy="526936"/>
          </a:xfrm>
          <a:prstGeom prst="rect">
            <a:avLst/>
          </a:prstGeom>
        </p:spPr>
        <p:txBody>
          <a:bodyPr anchor="ctr"/>
          <a:lstStyle>
            <a:lvl1pPr>
              <a:defRPr/>
            </a:lvl1pPr>
          </a:lstStyle>
          <a:p>
            <a:r>
              <a:rPr lang="en-US" dirty="0"/>
              <a:t>Accessibility Content: Text Alternatives for Images</a:t>
            </a:r>
          </a:p>
        </p:txBody>
      </p:sp>
      <p:sp>
        <p:nvSpPr>
          <p:cNvPr id="3" name="Slide Number Placeholder"/>
          <p:cNvSpPr>
            <a:spLocks noGrp="1"/>
          </p:cNvSpPr>
          <p:nvPr>
            <p:ph type="sldNum" sz="quarter" idx="10"/>
          </p:nvPr>
        </p:nvSpPr>
        <p:spPr>
          <a:xfrm>
            <a:off x="8637202" y="6682314"/>
            <a:ext cx="342900" cy="143831"/>
          </a:xfrm>
        </p:spPr>
        <p:txBody>
          <a:bodyPr/>
          <a:lstStyle/>
          <a:p>
            <a:fld id="{68151E55-6873-49E2-B8D5-2F265E6F1973}" type="slidenum">
              <a:rPr lang="en-US" smtClean="0"/>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Misc. Divider">
    <p:spTree>
      <p:nvGrpSpPr>
        <p:cNvPr id="1" name=""/>
        <p:cNvGrpSpPr/>
        <p:nvPr/>
      </p:nvGrpSpPr>
      <p:grpSpPr>
        <a:xfrm>
          <a:off x="0" y="0"/>
          <a:ext cx="0" cy="0"/>
          <a:chOff x="0" y="0"/>
          <a:chExt cx="0" cy="0"/>
        </a:xfrm>
      </p:grpSpPr>
      <p:sp>
        <p:nvSpPr>
          <p:cNvPr id="2" name="Slide Title"/>
          <p:cNvSpPr>
            <a:spLocks noGrp="1"/>
          </p:cNvSpPr>
          <p:nvPr>
            <p:ph type="title"/>
          </p:nvPr>
        </p:nvSpPr>
        <p:spPr>
          <a:xfrm>
            <a:off x="339450" y="117244"/>
            <a:ext cx="6065851" cy="730970"/>
          </a:xfrm>
          <a:prstGeom prst="rect">
            <a:avLst/>
          </a:prstGeom>
        </p:spPr>
        <p:txBody>
          <a:bodyPr/>
          <a:lstStyle/>
          <a:p>
            <a:r>
              <a:rPr lang="en-US" dirty="0"/>
              <a:t>Click to edit Master title style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
        <p:nvSpPr>
          <p:cNvPr id="5" name="Content Placeholder"/>
          <p:cNvSpPr>
            <a:spLocks noGrp="1"/>
          </p:cNvSpPr>
          <p:nvPr>
            <p:ph sz="quarter" idx="11" hasCustomPrompt="1"/>
          </p:nvPr>
        </p:nvSpPr>
        <p:spPr>
          <a:xfrm>
            <a:off x="342900" y="1973249"/>
            <a:ext cx="6477000" cy="4343400"/>
          </a:xfrm>
        </p:spPr>
        <p:txBody>
          <a:bodyPr/>
          <a:lstStyle>
            <a:lvl1pPr>
              <a:defRPr/>
            </a:lvl1pPr>
            <a:lvl2pPr marL="344805" indent="-342900">
              <a:buFont typeface="Arial" panose="020B0604020202020204" pitchFamily="34" charset="0"/>
              <a:buChar char="•"/>
              <a:defRPr/>
            </a:lvl2pPr>
            <a:lvl3pPr>
              <a:defRPr/>
            </a:lvl3pPr>
            <a:lvl4pPr>
              <a:defRPr/>
            </a:lvl4pPr>
          </a:lstStyle>
          <a:p>
            <a:pPr lvl="0"/>
            <a:r>
              <a:rPr lang="en-US" dirty="0"/>
              <a:t>Slide Content</a:t>
            </a:r>
          </a:p>
          <a:p>
            <a:pPr lvl="2"/>
            <a:r>
              <a:rPr lang="en-US" dirty="0"/>
              <a:t>Second level</a:t>
            </a:r>
          </a:p>
          <a:p>
            <a:pPr lvl="3"/>
            <a:r>
              <a:rPr lang="en-US" dirty="0"/>
              <a:t>Third level</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Appendix-One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6" name="Return to main slide Link 1"/>
          <p:cNvSpPr>
            <a:spLocks noGrp="1"/>
          </p:cNvSpPr>
          <p:nvPr>
            <p:ph type="body" sz="quarter" idx="14" hasCustomPrompt="1"/>
          </p:nvPr>
        </p:nvSpPr>
        <p:spPr>
          <a:xfrm>
            <a:off x="3081587" y="1068234"/>
            <a:ext cx="2980826" cy="225425"/>
          </a:xfrm>
        </p:spPr>
        <p:txBody>
          <a:bodyPr anchor="ctr">
            <a:noAutofit/>
          </a:bodyPr>
          <a:lstStyle>
            <a:lvl1pPr algn="ctr">
              <a:defRPr sz="1200"/>
            </a:lvl1pPr>
          </a:lstStyle>
          <a:p>
            <a:pPr lvl="0"/>
            <a:r>
              <a:rPr lang="en-US" dirty="0"/>
              <a:t>Return to parent-slide containing images.</a:t>
            </a:r>
          </a:p>
        </p:txBody>
      </p:sp>
      <p:sp>
        <p:nvSpPr>
          <p:cNvPr id="5" name="Content Placeholder 1"/>
          <p:cNvSpPr>
            <a:spLocks noGrp="1"/>
          </p:cNvSpPr>
          <p:nvPr>
            <p:ph sz="quarter" idx="11" hasCustomPrompt="1"/>
          </p:nvPr>
        </p:nvSpPr>
        <p:spPr>
          <a:xfrm>
            <a:off x="342900" y="1371601"/>
            <a:ext cx="8458200" cy="4876800"/>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0" name="Return to main slide Link 2"/>
          <p:cNvSpPr>
            <a:spLocks noGrp="1"/>
          </p:cNvSpPr>
          <p:nvPr>
            <p:ph type="body" sz="quarter" idx="15" hasCustomPrompt="1"/>
          </p:nvPr>
        </p:nvSpPr>
        <p:spPr>
          <a:xfrm>
            <a:off x="3092111" y="6350211"/>
            <a:ext cx="2959779" cy="228600"/>
          </a:xfr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Appendix-Two Comparison Placeholders With Identifi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9" name="Return to main slide Link 1"/>
          <p:cNvSpPr>
            <a:spLocks noGrp="1"/>
          </p:cNvSpPr>
          <p:nvPr>
            <p:ph type="body" sz="quarter" idx="13" hasCustomPrompt="1"/>
          </p:nvPr>
        </p:nvSpPr>
        <p:spPr>
          <a:xfrm>
            <a:off x="3081528" y="1059828"/>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8" name="Image Identifier 1"/>
          <p:cNvSpPr>
            <a:spLocks noGrp="1"/>
          </p:cNvSpPr>
          <p:nvPr>
            <p:ph type="body" sz="quarter" idx="15" hasCustomPrompt="1"/>
          </p:nvPr>
        </p:nvSpPr>
        <p:spPr>
          <a:xfrm>
            <a:off x="365125" y="1410562"/>
            <a:ext cx="4076700" cy="392112"/>
          </a:xfrm>
        </p:spPr>
        <p:txBody>
          <a:bodyPr/>
          <a:lstStyle>
            <a:lvl1pPr>
              <a:defRPr/>
            </a:lvl1pPr>
          </a:lstStyle>
          <a:p>
            <a:pPr lvl="0"/>
            <a:r>
              <a:rPr lang="en-US" dirty="0"/>
              <a:t>Image Identifier 1</a:t>
            </a:r>
          </a:p>
        </p:txBody>
      </p:sp>
      <p:sp>
        <p:nvSpPr>
          <p:cNvPr id="5" name="Content Placeholder 1"/>
          <p:cNvSpPr>
            <a:spLocks noGrp="1"/>
          </p:cNvSpPr>
          <p:nvPr>
            <p:ph sz="quarter" idx="11" hasCustomPrompt="1"/>
          </p:nvPr>
        </p:nvSpPr>
        <p:spPr>
          <a:xfrm>
            <a:off x="342900" y="1933303"/>
            <a:ext cx="4076700" cy="4315097"/>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11" name="Image Identifier 2"/>
          <p:cNvSpPr>
            <a:spLocks noGrp="1"/>
          </p:cNvSpPr>
          <p:nvPr>
            <p:ph type="body" sz="quarter" idx="16" hasCustomPrompt="1"/>
          </p:nvPr>
        </p:nvSpPr>
        <p:spPr>
          <a:xfrm>
            <a:off x="4715145" y="1410562"/>
            <a:ext cx="4078224" cy="393192"/>
          </a:xfrm>
        </p:spPr>
        <p:txBody>
          <a:bodyPr/>
          <a:lstStyle>
            <a:lvl1pPr>
              <a:defRPr/>
            </a:lvl1pPr>
          </a:lstStyle>
          <a:p>
            <a:pPr lvl="0"/>
            <a:r>
              <a:rPr lang="en-US" dirty="0"/>
              <a:t>Image Identifier 2</a:t>
            </a:r>
          </a:p>
        </p:txBody>
      </p:sp>
      <p:sp>
        <p:nvSpPr>
          <p:cNvPr id="6" name="Content Placeholder 2"/>
          <p:cNvSpPr>
            <a:spLocks noGrp="1"/>
          </p:cNvSpPr>
          <p:nvPr>
            <p:ph sz="quarter" idx="14" hasCustomPrompt="1"/>
          </p:nvPr>
        </p:nvSpPr>
        <p:spPr>
          <a:xfrm>
            <a:off x="4724400" y="1933303"/>
            <a:ext cx="4076700" cy="4315097"/>
          </a:xfrm>
          <a:prstGeom prst="rect">
            <a:avLst/>
          </a:prstGeo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Return to main slide Link 2"/>
          <p:cNvSpPr>
            <a:spLocks noGrp="1"/>
          </p:cNvSpPr>
          <p:nvPr>
            <p:ph type="body" sz="quarter" idx="12" hasCustomPrompt="1"/>
          </p:nvPr>
        </p:nvSpPr>
        <p:spPr>
          <a:xfrm>
            <a:off x="3081528" y="6348550"/>
            <a:ext cx="2980944" cy="228600"/>
          </a:xfrm>
          <a:prstGeom prst="rect">
            <a:avLst/>
          </a:prstGeom>
        </p:spPr>
        <p:txBody>
          <a:bodyPr vert="horz" lIns="91440" tIns="45720" rIns="91440" bIns="45720" rtlCol="0" anchor="ctr">
            <a:noAutofit/>
          </a:bodyPr>
          <a:lstStyle>
            <a:lvl1pPr>
              <a:defRPr lang="en-US" sz="1200" dirty="0"/>
            </a:lvl1pPr>
          </a:lstStyle>
          <a:p>
            <a:pPr lvl="0" algn="ctr"/>
            <a:r>
              <a:rPr lang="en-US" dirty="0"/>
              <a:t>Return to parent-slide containing images.</a:t>
            </a:r>
          </a:p>
        </p:txBody>
      </p:sp>
      <p:sp>
        <p:nvSpPr>
          <p:cNvPr id="3" name="Slide Number Placeholder"/>
          <p:cNvSpPr>
            <a:spLocks noGrp="1"/>
          </p:cNvSpPr>
          <p:nvPr>
            <p:ph type="sldNum" sz="quarter" idx="10"/>
          </p:nvPr>
        </p:nvSpPr>
        <p:spPr>
          <a:xfrm>
            <a:off x="8626412" y="6673531"/>
            <a:ext cx="355840" cy="161396"/>
          </a:xfrm>
          <a:prstGeom prst="rect">
            <a:avLst/>
          </a:prstGeom>
        </p:spPr>
        <p:txBody>
          <a:bodyPr/>
          <a:lstStyle/>
          <a:p>
            <a:fld id="{68151E55-6873-49E2-B8D5-2F265E6F1973}" type="slidenum">
              <a:rPr lang="en-US" smtClean="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W/Cover">
    <p:spTree>
      <p:nvGrpSpPr>
        <p:cNvPr id="1" name=""/>
        <p:cNvGrpSpPr/>
        <p:nvPr/>
      </p:nvGrpSpPr>
      <p:grpSpPr>
        <a:xfrm>
          <a:off x="0" y="0"/>
          <a:ext cx="0" cy="0"/>
          <a:chOff x="0" y="0"/>
          <a:chExt cx="0" cy="0"/>
        </a:xfrm>
      </p:grpSpPr>
      <p:grpSp>
        <p:nvGrpSpPr>
          <p:cNvPr id="4" name="MHE Altered Background, fixed"/>
          <p:cNvGrpSpPr/>
          <p:nvPr userDrawn="1"/>
        </p:nvGrpSpPr>
        <p:grpSpPr>
          <a:xfrm>
            <a:off x="342900" y="2095500"/>
            <a:ext cx="3886199" cy="3886199"/>
            <a:chOff x="342900" y="2095500"/>
            <a:chExt cx="3886199" cy="3886199"/>
          </a:xfrm>
        </p:grpSpPr>
        <p:sp>
          <p:nvSpPr>
            <p:cNvPr id="14" name="Rectangle 13"/>
            <p:cNvSpPr/>
            <p:nvPr userDrawn="1"/>
          </p:nvSpPr>
          <p:spPr>
            <a:xfrm>
              <a:off x="342900" y="2095500"/>
              <a:ext cx="3886199" cy="3886199"/>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5" name="Rectangle 14"/>
            <p:cNvSpPr/>
            <p:nvPr userDrawn="1"/>
          </p:nvSpPr>
          <p:spPr>
            <a:xfrm>
              <a:off x="495300" y="2362200"/>
              <a:ext cx="3429000" cy="34671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7" name="Title"/>
          <p:cNvSpPr>
            <a:spLocks noGrp="1"/>
          </p:cNvSpPr>
          <p:nvPr userDrawn="1">
            <p:ph type="ctrTitle" hasCustomPrompt="1"/>
          </p:nvPr>
        </p:nvSpPr>
        <p:spPr>
          <a:xfrm>
            <a:off x="621792" y="2608290"/>
            <a:ext cx="3035808" cy="1394084"/>
          </a:xfrm>
          <a:prstGeom prst="rect">
            <a:avLst/>
          </a:prstGeom>
        </p:spPr>
        <p:txBody>
          <a:bodyPr anchor="b">
            <a:noAutofit/>
          </a:bodyPr>
          <a:lstStyle>
            <a:lvl1pPr algn="l">
              <a:lnSpc>
                <a:spcPct val="100000"/>
              </a:lnSpc>
              <a:defRPr sz="2600" b="1">
                <a:solidFill>
                  <a:schemeClr val="bg1"/>
                </a:solidFill>
              </a:defRPr>
            </a:lvl1pPr>
          </a:lstStyle>
          <a:p>
            <a:r>
              <a:rPr lang="en-US" dirty="0"/>
              <a:t>Presentation Title</a:t>
            </a:r>
          </a:p>
        </p:txBody>
      </p:sp>
      <p:sp>
        <p:nvSpPr>
          <p:cNvPr id="8" name="Subtitle"/>
          <p:cNvSpPr>
            <a:spLocks noGrp="1"/>
          </p:cNvSpPr>
          <p:nvPr userDrawn="1">
            <p:ph type="subTitle" idx="1" hasCustomPrompt="1"/>
          </p:nvPr>
        </p:nvSpPr>
        <p:spPr>
          <a:xfrm>
            <a:off x="621792" y="4069830"/>
            <a:ext cx="3035808" cy="804094"/>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Presentation Subtitle</a:t>
            </a:r>
          </a:p>
        </p:txBody>
      </p:sp>
      <p:cxnSp>
        <p:nvCxnSpPr>
          <p:cNvPr id="9" name="MHE line separating subtitles from text"/>
          <p:cNvCxnSpPr/>
          <p:nvPr userDrawn="1"/>
        </p:nvCxnSpPr>
        <p:spPr>
          <a:xfrm>
            <a:off x="713232" y="4919472"/>
            <a:ext cx="2532888"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23" name="Text Placeholder"/>
          <p:cNvSpPr>
            <a:spLocks noGrp="1"/>
          </p:cNvSpPr>
          <p:nvPr userDrawn="1">
            <p:ph type="body" sz="quarter" idx="10" hasCustomPrompt="1"/>
          </p:nvPr>
        </p:nvSpPr>
        <p:spPr>
          <a:xfrm>
            <a:off x="621791" y="5096656"/>
            <a:ext cx="3043303" cy="569626"/>
          </a:xfrm>
          <a:prstGeom prst="rect">
            <a:avLst/>
          </a:prstGeom>
        </p:spPr>
        <p:txBody>
          <a:bodyPr/>
          <a:lstStyle>
            <a:lvl1pPr>
              <a:spcBef>
                <a:spcPts val="0"/>
              </a:spcBef>
              <a:defRPr sz="1200" b="1">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dirty="0"/>
              <a:t>Extra Text</a:t>
            </a:r>
          </a:p>
        </p:txBody>
      </p:sp>
      <p:sp>
        <p:nvSpPr>
          <p:cNvPr id="3" name="Cover Placeholder"/>
          <p:cNvSpPr>
            <a:spLocks noGrp="1"/>
          </p:cNvSpPr>
          <p:nvPr userDrawn="1">
            <p:ph type="pic" sz="quarter" idx="11" hasCustomPrompt="1"/>
          </p:nvPr>
        </p:nvSpPr>
        <p:spPr>
          <a:xfrm>
            <a:off x="4572000" y="1450229"/>
            <a:ext cx="4229100" cy="4976453"/>
          </a:xfrm>
          <a:prstGeom prst="rect">
            <a:avLst/>
          </a:prstGeom>
        </p:spPr>
        <p:txBody>
          <a:bodyPr/>
          <a:lstStyle>
            <a:lvl1pPr>
              <a:defRPr/>
            </a:lvl1pPr>
          </a:lstStyle>
          <a:p>
            <a:r>
              <a:rPr lang="en-US" dirty="0"/>
              <a:t>Optional: Include Cover Here</a:t>
            </a:r>
          </a:p>
        </p:txBody>
      </p:sp>
      <p:sp>
        <p:nvSpPr>
          <p:cNvPr id="2" name="Long Copyright"/>
          <p:cNvSpPr>
            <a:spLocks noGrp="1"/>
          </p:cNvSpPr>
          <p:nvPr>
            <p:ph type="ftr" sz="quarter" idx="12"/>
          </p:nvPr>
        </p:nvSpPr>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NO Cover">
    <p:spTree>
      <p:nvGrpSpPr>
        <p:cNvPr id="1" name=""/>
        <p:cNvGrpSpPr/>
        <p:nvPr/>
      </p:nvGrpSpPr>
      <p:grpSpPr>
        <a:xfrm>
          <a:off x="0" y="0"/>
          <a:ext cx="0" cy="0"/>
          <a:chOff x="0" y="0"/>
          <a:chExt cx="0" cy="0"/>
        </a:xfrm>
      </p:grpSpPr>
      <p:grpSp>
        <p:nvGrpSpPr>
          <p:cNvPr id="20" name="MHE Official Background, fixed"/>
          <p:cNvGrpSpPr/>
          <p:nvPr userDrawn="1"/>
        </p:nvGrpSpPr>
        <p:grpSpPr>
          <a:xfrm>
            <a:off x="0" y="1452559"/>
            <a:ext cx="9144000" cy="4982750"/>
            <a:chOff x="0" y="1521567"/>
            <a:chExt cx="9144000" cy="4846438"/>
          </a:xfrm>
        </p:grpSpPr>
        <p:sp>
          <p:nvSpPr>
            <p:cNvPr id="11" name="Rectangle 10"/>
            <p:cNvSpPr/>
            <p:nvPr userDrawn="1"/>
          </p:nvSpPr>
          <p:spPr>
            <a:xfrm>
              <a:off x="0" y="1521567"/>
              <a:ext cx="9144000" cy="4846438"/>
            </a:xfrm>
            <a:prstGeom prst="rect">
              <a:avLst/>
            </a:prstGeom>
            <a:solidFill>
              <a:srgbClr val="720F1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2" name="Rectangle 11"/>
            <p:cNvSpPr/>
            <p:nvPr userDrawn="1"/>
          </p:nvSpPr>
          <p:spPr>
            <a:xfrm>
              <a:off x="185629" y="2001422"/>
              <a:ext cx="8493233" cy="4166364"/>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364385" y="2475809"/>
              <a:ext cx="7858340" cy="3513221"/>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777240" y="2985555"/>
            <a:ext cx="6521640" cy="873214"/>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p:ph type="subTitle" idx="1"/>
          </p:nvPr>
        </p:nvSpPr>
        <p:spPr>
          <a:xfrm>
            <a:off x="782058" y="3986784"/>
            <a:ext cx="4297680" cy="517585"/>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867202" y="465003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p:ph type="body" sz="quarter" idx="10"/>
          </p:nvPr>
        </p:nvSpPr>
        <p:spPr>
          <a:xfrm>
            <a:off x="777240" y="4718304"/>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Title Slide NO Cover">
    <p:spTree>
      <p:nvGrpSpPr>
        <p:cNvPr id="1" name=""/>
        <p:cNvGrpSpPr/>
        <p:nvPr/>
      </p:nvGrpSpPr>
      <p:grpSpPr>
        <a:xfrm>
          <a:off x="0" y="0"/>
          <a:ext cx="0" cy="0"/>
          <a:chOff x="0" y="0"/>
          <a:chExt cx="0" cy="0"/>
        </a:xfrm>
      </p:grpSpPr>
      <p:grpSp>
        <p:nvGrpSpPr>
          <p:cNvPr id="5" name="MHE altered Background, fixed"/>
          <p:cNvGrpSpPr/>
          <p:nvPr userDrawn="1"/>
        </p:nvGrpSpPr>
        <p:grpSpPr>
          <a:xfrm>
            <a:off x="0" y="1446366"/>
            <a:ext cx="9143999" cy="4991100"/>
            <a:chOff x="0" y="1524000"/>
            <a:chExt cx="9143999" cy="4991100"/>
          </a:xfrm>
        </p:grpSpPr>
        <p:sp>
          <p:nvSpPr>
            <p:cNvPr id="12" name="Rectangle 11"/>
            <p:cNvSpPr/>
            <p:nvPr userDrawn="1"/>
          </p:nvSpPr>
          <p:spPr>
            <a:xfrm>
              <a:off x="0" y="1524000"/>
              <a:ext cx="9143999" cy="4991100"/>
            </a:xfrm>
            <a:prstGeom prst="rect">
              <a:avLst/>
            </a:prstGeom>
            <a:solidFill>
              <a:srgbClr val="9F2241"/>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p>
          </p:txBody>
        </p:sp>
        <p:sp>
          <p:nvSpPr>
            <p:cNvPr id="13" name="Rectangle 12"/>
            <p:cNvSpPr/>
            <p:nvPr userDrawn="1"/>
          </p:nvSpPr>
          <p:spPr>
            <a:xfrm>
              <a:off x="190500" y="2019300"/>
              <a:ext cx="8496300" cy="4267200"/>
            </a:xfrm>
            <a:prstGeom prst="rect">
              <a:avLst/>
            </a:prstGeom>
            <a:solidFill>
              <a:srgbClr val="E21A23"/>
            </a:solidFill>
            <a:ln>
              <a:no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dirty="0"/>
            </a:p>
          </p:txBody>
        </p:sp>
      </p:grpSp>
      <p:sp>
        <p:nvSpPr>
          <p:cNvPr id="2" name="Title"/>
          <p:cNvSpPr>
            <a:spLocks noGrp="1"/>
          </p:cNvSpPr>
          <p:nvPr userDrawn="1">
            <p:ph type="ctrTitle"/>
          </p:nvPr>
        </p:nvSpPr>
        <p:spPr>
          <a:xfrm>
            <a:off x="567378" y="2593298"/>
            <a:ext cx="6980170" cy="1130559"/>
          </a:xfrm>
          <a:prstGeom prst="rect">
            <a:avLst/>
          </a:prstGeom>
        </p:spPr>
        <p:txBody>
          <a:bodyPr anchor="t">
            <a:noAutofit/>
          </a:bodyPr>
          <a:lstStyle>
            <a:lvl1pPr algn="l">
              <a:lnSpc>
                <a:spcPct val="100000"/>
              </a:lnSpc>
              <a:defRPr sz="2600" b="1">
                <a:solidFill>
                  <a:schemeClr val="bg1"/>
                </a:solidFill>
              </a:defRPr>
            </a:lvl1pPr>
          </a:lstStyle>
          <a:p>
            <a:r>
              <a:rPr lang="en-US"/>
              <a:t>Click to edit Master title style</a:t>
            </a:r>
            <a:endParaRPr lang="en-US" dirty="0"/>
          </a:p>
        </p:txBody>
      </p:sp>
      <p:sp>
        <p:nvSpPr>
          <p:cNvPr id="3" name="Subtitle"/>
          <p:cNvSpPr>
            <a:spLocks noGrp="1"/>
          </p:cNvSpPr>
          <p:nvPr userDrawn="1">
            <p:ph type="subTitle" idx="1"/>
          </p:nvPr>
        </p:nvSpPr>
        <p:spPr>
          <a:xfrm>
            <a:off x="567378" y="3807503"/>
            <a:ext cx="4542020" cy="719352"/>
          </a:xfrm>
          <a:prstGeom prst="rect">
            <a:avLst/>
          </a:prstGeom>
        </p:spPr>
        <p:txBody>
          <a:bodyPr/>
          <a:lstStyle>
            <a:lvl1pPr marL="0" indent="0" algn="l">
              <a:buNone/>
              <a:defRPr sz="1800" b="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cxnSp>
        <p:nvCxnSpPr>
          <p:cNvPr id="21" name="MHE line separating subtitles from text"/>
          <p:cNvCxnSpPr/>
          <p:nvPr userDrawn="1"/>
        </p:nvCxnSpPr>
        <p:spPr>
          <a:xfrm>
            <a:off x="702310" y="4665027"/>
            <a:ext cx="3574789" cy="0"/>
          </a:xfrm>
          <a:prstGeom prst="line">
            <a:avLst/>
          </a:prstGeom>
          <a:ln w="12700">
            <a:solidFill>
              <a:schemeClr val="accent2"/>
            </a:solidFill>
          </a:ln>
        </p:spPr>
        <p:style>
          <a:lnRef idx="1">
            <a:schemeClr val="accent1"/>
          </a:lnRef>
          <a:fillRef idx="0">
            <a:schemeClr val="accent1"/>
          </a:fillRef>
          <a:effectRef idx="0">
            <a:schemeClr val="accent1"/>
          </a:effectRef>
          <a:fontRef idx="minor">
            <a:schemeClr val="tx1"/>
          </a:fontRef>
        </p:style>
      </p:cxnSp>
      <p:sp>
        <p:nvSpPr>
          <p:cNvPr id="33" name="Text Placeholder"/>
          <p:cNvSpPr>
            <a:spLocks noGrp="1"/>
          </p:cNvSpPr>
          <p:nvPr userDrawn="1">
            <p:ph type="body" sz="quarter" idx="10"/>
          </p:nvPr>
        </p:nvSpPr>
        <p:spPr>
          <a:xfrm>
            <a:off x="567378" y="4770769"/>
            <a:ext cx="4443413" cy="576185"/>
          </a:xfrm>
          <a:prstGeom prst="rect">
            <a:avLst/>
          </a:prstGeom>
        </p:spPr>
        <p:txBody>
          <a:bodyPr/>
          <a:lstStyle>
            <a:lvl1pPr>
              <a:spcBef>
                <a:spcPts val="0"/>
              </a:spcBef>
              <a:defRPr sz="1600">
                <a:solidFill>
                  <a:schemeClr val="bg1"/>
                </a:solidFill>
              </a:defRPr>
            </a:lvl1pPr>
            <a:lvl2pPr>
              <a:defRPr sz="1400">
                <a:solidFill>
                  <a:schemeClr val="bg1"/>
                </a:solidFill>
              </a:defRPr>
            </a:lvl2pPr>
            <a:lvl3pPr>
              <a:defRPr sz="1400">
                <a:solidFill>
                  <a:schemeClr val="bg1"/>
                </a:solidFill>
              </a:defRPr>
            </a:lvl3pPr>
            <a:lvl4pPr>
              <a:defRPr sz="1400">
                <a:solidFill>
                  <a:schemeClr val="bg1"/>
                </a:solidFill>
              </a:defRPr>
            </a:lvl4pPr>
            <a:lvl5pPr>
              <a:defRPr sz="1400">
                <a:solidFill>
                  <a:schemeClr val="bg1"/>
                </a:solidFill>
              </a:defRPr>
            </a:lvl5pPr>
          </a:lstStyle>
          <a:p>
            <a:pPr lvl="0"/>
            <a:r>
              <a:rPr lang="en-US"/>
              <a:t>Edit Master text styles</a:t>
            </a:r>
          </a:p>
        </p:txBody>
      </p:sp>
      <p:sp>
        <p:nvSpPr>
          <p:cNvPr id="4" name="Long Copyright"/>
          <p:cNvSpPr>
            <a:spLocks noGrp="1"/>
          </p:cNvSpPr>
          <p:nvPr userDrawn="1">
            <p:ph type="ftr" sz="quarter" idx="11"/>
          </p:nvPr>
        </p:nvSpPr>
        <p:spPr>
          <a:xfrm>
            <a:off x="0" y="6487064"/>
            <a:ext cx="9144000" cy="370935"/>
          </a:xfrm>
        </p:spPr>
        <p:txBody>
          <a:bodyPr/>
          <a:lstStyle>
            <a:lvl1pPr algn="ctr">
              <a:defRPr/>
            </a:lvl1pPr>
          </a:lstStyle>
          <a:p>
            <a:pPr defTabSz="457200">
              <a:spcBef>
                <a:spcPct val="20000"/>
              </a:spcBef>
              <a:defRPr/>
            </a:pPr>
            <a:r>
              <a:rPr lang="en-US" dirty="0"/>
              <a:t>© &lt; add the year&gt; McGraw-Hill Education. All rights reserved. Authorized only for instructor use in the classroom.</a:t>
            </a:r>
          </a:p>
          <a:p>
            <a:pPr defTabSz="457200">
              <a:spcBef>
                <a:spcPct val="20000"/>
              </a:spcBef>
              <a:defRPr/>
            </a:pPr>
            <a:r>
              <a:rPr lang="en-US" dirty="0"/>
              <a:t>No reproduction or further distribution permitted without the prior written consent of McGraw-Hill Education.</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Main Placeholder">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347" y="6324600"/>
            <a:ext cx="2405307"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Horizontal Mai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0" y="4343400"/>
            <a:ext cx="8458200" cy="1905000"/>
          </a:xfrm>
        </p:spPr>
        <p:txBody>
          <a:bodyPr/>
          <a:lstStyle>
            <a:lvl1pPr>
              <a:defRPr/>
            </a:lvl1pPr>
            <a:lvl4pPr marL="455930" indent="0">
              <a:buNone/>
              <a:defRPr/>
            </a:lvl4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0" y="6684963"/>
            <a:ext cx="6972300" cy="173037"/>
          </a:xfrm>
        </p:spPr>
        <p:txBody>
          <a:bodyPr vert="horz" lIns="91440" tIns="45720" rIns="91440" bIns="45720" rtlCol="0" anchor="ctr">
            <a:noAutofit/>
          </a:bodyPr>
          <a:lstStyle>
            <a:lvl1pPr>
              <a:defRPr lang="en-US" sz="800" dirty="0">
                <a:solidFill>
                  <a:schemeClr val="tx1">
                    <a:lumMod val="65000"/>
                    <a:lumOff val="35000"/>
                  </a:schemeClr>
                </a:solidFill>
              </a:defRPr>
            </a:lvl1pPr>
          </a:lstStyle>
          <a:p>
            <a:pPr lvl="0" algn="r"/>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mparison Placeholders">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40767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4724400" y="1257300"/>
            <a:ext cx="4076700"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099" y="6684963"/>
            <a:ext cx="6972301"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One Main One Secondary">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5791200" cy="49716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6418052" y="1257300"/>
            <a:ext cx="2383047" cy="49911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marL="0" marR="0" indent="0" algn="ctr" defTabSz="914400" rtl="0" eaLnBrk="1" fontAlgn="auto" latinLnBrk="0" hangingPunct="1">
              <a:lnSpc>
                <a:spcPct val="100000"/>
              </a:lnSpc>
              <a:spcBef>
                <a:spcPts val="0"/>
              </a:spcBef>
              <a:spcAft>
                <a:spcPts val="800"/>
              </a:spcAft>
              <a:buClrTx/>
              <a:buSzTx/>
              <a:buFont typeface="Arial" panose="020B0604020202020204" pitchFamily="34" charset="0"/>
              <a:buNone/>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ree with Third as Accen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342900" y="304800"/>
            <a:ext cx="8458200" cy="678611"/>
          </a:xfrm>
          <a:prstGeom prst="rect">
            <a:avLst/>
          </a:prstGeom>
        </p:spPr>
        <p:txBody>
          <a:bodyPr anchor="ctr"/>
          <a:lstStyle>
            <a:lvl1pPr>
              <a:defRPr sz="2400"/>
            </a:lvl1pPr>
          </a:lstStyle>
          <a:p>
            <a:r>
              <a:rPr lang="en-US" dirty="0"/>
              <a:t>Slide Title</a:t>
            </a:r>
            <a:br>
              <a:rPr lang="en-US" dirty="0"/>
            </a:br>
            <a:endParaRPr lang="en-US" dirty="0"/>
          </a:p>
        </p:txBody>
      </p:sp>
      <p:sp>
        <p:nvSpPr>
          <p:cNvPr id="5" name="Content Placeholder 1"/>
          <p:cNvSpPr>
            <a:spLocks noGrp="1"/>
          </p:cNvSpPr>
          <p:nvPr>
            <p:ph sz="quarter" idx="11" hasCustomPrompt="1"/>
          </p:nvPr>
        </p:nvSpPr>
        <p:spPr>
          <a:xfrm>
            <a:off x="342900" y="1276709"/>
            <a:ext cx="8458200" cy="2838091"/>
          </a:xfrm>
          <a:prstGeom prst="rect">
            <a:avLst/>
          </a:prstGeom>
        </p:spPr>
        <p:txBody>
          <a:bodyPr/>
          <a:lstStyle>
            <a:lvl1pPr>
              <a:defRPr/>
            </a:lvl1pPr>
          </a:lstStyle>
          <a:p>
            <a:pPr lvl="0"/>
            <a:r>
              <a:rPr lang="en-US" dirty="0"/>
              <a:t>Slide Content</a:t>
            </a:r>
          </a:p>
          <a:p>
            <a:pPr lvl="1"/>
            <a:r>
              <a:rPr lang="en-US" dirty="0"/>
              <a:t>Second level</a:t>
            </a:r>
          </a:p>
          <a:p>
            <a:pPr lvl="2"/>
            <a:r>
              <a:rPr lang="en-US" dirty="0"/>
              <a:t>Third level</a:t>
            </a:r>
          </a:p>
        </p:txBody>
      </p:sp>
      <p:sp>
        <p:nvSpPr>
          <p:cNvPr id="6" name="Content Placeholder 2"/>
          <p:cNvSpPr>
            <a:spLocks noGrp="1"/>
          </p:cNvSpPr>
          <p:nvPr>
            <p:ph sz="quarter" idx="14" hasCustomPrompt="1"/>
          </p:nvPr>
        </p:nvSpPr>
        <p:spPr>
          <a:xfrm>
            <a:off x="342901" y="4343400"/>
            <a:ext cx="5791200" cy="1905000"/>
          </a:xfrm>
        </p:spPr>
        <p:txBody>
          <a:bodyPr/>
          <a:lstStyle>
            <a:lvl1pPr>
              <a:defRPr/>
            </a:lvl1pPr>
          </a:lstStyle>
          <a:p>
            <a:pPr lvl="0"/>
            <a:r>
              <a:rPr lang="en-US" dirty="0"/>
              <a:t>Slide Content 2</a:t>
            </a:r>
          </a:p>
          <a:p>
            <a:pPr lvl="1"/>
            <a:r>
              <a:rPr lang="en-US" dirty="0"/>
              <a:t>Second level</a:t>
            </a:r>
          </a:p>
          <a:p>
            <a:pPr lvl="2"/>
            <a:r>
              <a:rPr lang="en-US" dirty="0"/>
              <a:t>Third level</a:t>
            </a:r>
          </a:p>
        </p:txBody>
      </p:sp>
      <p:sp>
        <p:nvSpPr>
          <p:cNvPr id="8" name="Content Placeholder 3"/>
          <p:cNvSpPr>
            <a:spLocks noGrp="1"/>
          </p:cNvSpPr>
          <p:nvPr>
            <p:ph sz="quarter" idx="15" hasCustomPrompt="1"/>
          </p:nvPr>
        </p:nvSpPr>
        <p:spPr>
          <a:xfrm>
            <a:off x="6400800" y="4343400"/>
            <a:ext cx="2400300" cy="1905000"/>
          </a:xfrm>
        </p:spPr>
        <p:txBody>
          <a:bodyPr/>
          <a:lstStyle>
            <a:lvl1pPr>
              <a:defRPr/>
            </a:lvl1pPr>
          </a:lstStyle>
          <a:p>
            <a:pPr lvl="0"/>
            <a:r>
              <a:rPr lang="en-US" dirty="0"/>
              <a:t>Slide Content 3</a:t>
            </a:r>
          </a:p>
          <a:p>
            <a:pPr lvl="1"/>
            <a:r>
              <a:rPr lang="en-US" dirty="0"/>
              <a:t>Second level</a:t>
            </a:r>
          </a:p>
          <a:p>
            <a:pPr lvl="2"/>
            <a:r>
              <a:rPr lang="en-US" dirty="0"/>
              <a:t>Third level</a:t>
            </a:r>
          </a:p>
        </p:txBody>
      </p:sp>
      <p:sp>
        <p:nvSpPr>
          <p:cNvPr id="7" name="Appendix Link"/>
          <p:cNvSpPr>
            <a:spLocks noGrp="1"/>
          </p:cNvSpPr>
          <p:nvPr>
            <p:ph type="body" sz="quarter" idx="12" hasCustomPrompt="1"/>
          </p:nvPr>
        </p:nvSpPr>
        <p:spPr>
          <a:xfrm>
            <a:off x="3369564" y="6324600"/>
            <a:ext cx="2404872" cy="190500"/>
          </a:xfrm>
        </p:spPr>
        <p:txBody>
          <a:bodyPr anchor="b">
            <a:noAutofit/>
          </a:bodyPr>
          <a:lstStyle>
            <a:lvl1pPr algn="ctr">
              <a:defRPr sz="900"/>
            </a:lvl1pPr>
          </a:lstStyle>
          <a:p>
            <a:pPr lvl="0"/>
            <a:r>
              <a:rPr lang="en-US" dirty="0"/>
              <a:t>Add text alternative link, if needed.</a:t>
            </a:r>
          </a:p>
        </p:txBody>
      </p:sp>
      <p:sp>
        <p:nvSpPr>
          <p:cNvPr id="9" name="Image Credit"/>
          <p:cNvSpPr>
            <a:spLocks noGrp="1"/>
          </p:cNvSpPr>
          <p:nvPr>
            <p:ph type="body" sz="quarter" idx="13" hasCustomPrompt="1"/>
          </p:nvPr>
        </p:nvSpPr>
        <p:spPr>
          <a:xfrm>
            <a:off x="1562101" y="6684963"/>
            <a:ext cx="6972299" cy="173037"/>
          </a:xfrm>
        </p:spPr>
        <p:txBody>
          <a:bodyPr anchor="ctr">
            <a:noAutofit/>
          </a:bodyPr>
          <a:lstStyle>
            <a:lvl1pPr algn="r">
              <a:defRPr sz="800">
                <a:solidFill>
                  <a:schemeClr val="tx1">
                    <a:lumMod val="65000"/>
                    <a:lumOff val="35000"/>
                  </a:schemeClr>
                </a:solidFill>
              </a:defRPr>
            </a:lvl1pPr>
            <a:lvl2pPr algn="r">
              <a:defRPr sz="900"/>
            </a:lvl2pPr>
            <a:lvl3pPr algn="r">
              <a:defRPr sz="900"/>
            </a:lvl3pPr>
            <a:lvl4pPr algn="r">
              <a:defRPr sz="900"/>
            </a:lvl4pPr>
            <a:lvl5pPr algn="r">
              <a:defRPr sz="900"/>
            </a:lvl5pPr>
          </a:lstStyle>
          <a:p>
            <a:pPr lvl="0"/>
            <a:r>
              <a:rPr lang="en-US" dirty="0"/>
              <a:t>Insert Image Credit Here</a:t>
            </a:r>
          </a:p>
        </p:txBody>
      </p:sp>
      <p:sp>
        <p:nvSpPr>
          <p:cNvPr id="3" name="Slide Number Placeholder"/>
          <p:cNvSpPr>
            <a:spLocks noGrp="1"/>
          </p:cNvSpPr>
          <p:nvPr>
            <p:ph type="sldNum" sz="quarter" idx="10"/>
          </p:nvPr>
        </p:nvSpPr>
        <p:spPr/>
        <p:txBody>
          <a:bodyPr/>
          <a:lstStyle/>
          <a:p>
            <a:fld id="{68151E55-6873-49E2-B8D5-2F265E6F1973}" type="slidenum">
              <a:rPr lang="en-US" smtClean="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7" Type="http://schemas.openxmlformats.org/officeDocument/2006/relationships/theme" Target="../theme/theme2.xml"/><Relationship Id="rId2" Type="http://schemas.openxmlformats.org/officeDocument/2006/relationships/slideLayout" Target="../slideLayouts/slideLayout6.xml"/><Relationship Id="rId1" Type="http://schemas.openxmlformats.org/officeDocument/2006/relationships/slideLayout" Target="../slideLayouts/slideLayout5.xml"/><Relationship Id="rId6" Type="http://schemas.openxmlformats.org/officeDocument/2006/relationships/slideLayout" Target="../slideLayouts/slideLayout10.xml"/><Relationship Id="rId5" Type="http://schemas.openxmlformats.org/officeDocument/2006/relationships/slideLayout" Target="../slideLayouts/slideLayout9.xml"/><Relationship Id="rId4" Type="http://schemas.openxmlformats.org/officeDocument/2006/relationships/slideLayout" Target="../slideLayouts/slideLayout8.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13.xml"/><Relationship Id="rId1" Type="http://schemas.openxmlformats.org/officeDocument/2006/relationships/slideLayout" Target="../slideLayouts/slideLayout12.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7" name="MGH logo" descr="McGraw-Hill Education Logo"/>
          <p:cNvPicPr>
            <a:picLocks noChangeAspect="1"/>
          </p:cNvPicPr>
          <p:nvPr userDrawn="1"/>
        </p:nvPicPr>
        <p:blipFill>
          <a:blip r:embed="rId6" cstate="print"/>
          <a:stretch>
            <a:fillRect/>
          </a:stretch>
        </p:blipFill>
        <p:spPr>
          <a:xfrm>
            <a:off x="294106" y="283845"/>
            <a:ext cx="999514" cy="999514"/>
          </a:xfrm>
          <a:prstGeom prst="rect">
            <a:avLst/>
          </a:prstGeom>
        </p:spPr>
      </p:pic>
      <p:sp>
        <p:nvSpPr>
          <p:cNvPr id="3" name="MGH Tagline"/>
          <p:cNvSpPr txBox="1"/>
          <p:nvPr userDrawn="1"/>
        </p:nvSpPr>
        <p:spPr>
          <a:xfrm>
            <a:off x="5060273" y="337349"/>
            <a:ext cx="3873993" cy="338554"/>
          </a:xfrm>
          <a:prstGeom prst="rect">
            <a:avLst/>
          </a:prstGeom>
          <a:noFill/>
        </p:spPr>
        <p:txBody>
          <a:bodyPr wrap="square" lIns="45720" rIns="4572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sz="1600" spc="40" dirty="0">
                <a:effectLst/>
                <a:latin typeface="Arial" panose="020B0604020202020204" pitchFamily="34" charset="0"/>
                <a:ea typeface="Calibri" panose="020F0502020204030204" pitchFamily="34" charset="0"/>
              </a:rPr>
              <a:t>Because learning changes everything.</a:t>
            </a:r>
            <a:r>
              <a:rPr lang="en-US" sz="1050" spc="40" baseline="60000" dirty="0">
                <a:effectLst/>
                <a:latin typeface="Arial" panose="020B0604020202020204" pitchFamily="34" charset="0"/>
                <a:ea typeface="Calibri" panose="020F0502020204030204" pitchFamily="34" charset="0"/>
              </a:rPr>
              <a:t>®</a:t>
            </a:r>
            <a:endParaRPr lang="en-US" sz="1600" spc="40" baseline="60000" dirty="0"/>
          </a:p>
        </p:txBody>
      </p:sp>
      <p:sp>
        <p:nvSpPr>
          <p:cNvPr id="5" name="Long Copyright"/>
          <p:cNvSpPr>
            <a:spLocks noGrp="1"/>
          </p:cNvSpPr>
          <p:nvPr>
            <p:ph type="ftr" sz="quarter" idx="3"/>
          </p:nvPr>
        </p:nvSpPr>
        <p:spPr>
          <a:xfrm>
            <a:off x="0" y="6478439"/>
            <a:ext cx="9144000" cy="379562"/>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pPr defTabSz="457200">
              <a:spcBef>
                <a:spcPct val="20000"/>
              </a:spcBef>
              <a:defRPr/>
            </a:pPr>
            <a:r>
              <a:rPr lang="en-US" dirty="0"/>
              <a:t>Add long copyright</a:t>
            </a:r>
          </a:p>
        </p:txBody>
      </p:sp>
      <p:sp>
        <p:nvSpPr>
          <p:cNvPr id="8"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1200"/>
        </a:spcBef>
        <a:spcAft>
          <a:spcPts val="0"/>
        </a:spcAft>
        <a:buClrTx/>
        <a:buSzTx/>
        <a:buFont typeface="Arial" panose="020B0604020202020204" pitchFamily="34" charset="0"/>
        <a:buNone/>
        <a:defRPr sz="1400" kern="1200" baseline="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273877"/>
            <a:ext cx="8458200" cy="4944374"/>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0" y="6495691"/>
            <a:ext cx="9144000" cy="362309"/>
          </a:xfrm>
          <a:prstGeom prst="rect">
            <a:avLst/>
          </a:prstGeom>
        </p:spPr>
        <p:txBody>
          <a:bodyPr vert="horz" lIns="91440" tIns="45720" rIns="91440" bIns="45720" rtlCol="0" anchor="ctr"/>
          <a:lstStyle>
            <a:lvl1pPr algn="ctr">
              <a:defRPr sz="800">
                <a:solidFill>
                  <a:schemeClr val="tx1">
                    <a:lumMod val="50000"/>
                    <a:lumOff val="50000"/>
                  </a:schemeClr>
                </a:solidFill>
              </a:defRPr>
            </a:lvl1pPr>
          </a:lstStyle>
          <a:p>
            <a:r>
              <a:rPr lang="en-US" dirty="0"/>
              <a:t>Add long copyright line here</a:t>
            </a:r>
          </a:p>
        </p:txBody>
      </p:sp>
      <p:sp>
        <p:nvSpPr>
          <p:cNvPr id="6" name="MGH Yellow Line"/>
          <p:cNvSpPr/>
          <p:nvPr userDrawn="1"/>
        </p:nvSpPr>
        <p:spPr>
          <a:xfrm>
            <a:off x="0" y="6432547"/>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cSld>
  <p:clrMap bg1="lt1" tx1="dk1" bg2="lt2" tx2="dk2" accent1="accent1" accent2="accent2" accent3="accent3" accent4="accent4" accent5="accent5" accent6="accent6" hlink="hlink" folHlink="folHlink"/>
  <p:sldLayoutIdLst>
    <p:sldLayoutId id="2147483661" r:id="rId1"/>
  </p:sldLayoutIdLst>
  <p:hf hdr="0" dt="0"/>
  <p:txStyles>
    <p:titleStyle>
      <a:lvl1pPr algn="ctr" defTabSz="914400" rtl="0" eaLnBrk="1" latinLnBrk="0" hangingPunct="1">
        <a:lnSpc>
          <a:spcPct val="90000"/>
        </a:lnSpc>
        <a:spcBef>
          <a:spcPct val="0"/>
        </a:spcBef>
        <a:buNone/>
        <a:defRPr sz="1600" b="0" kern="1200">
          <a:solidFill>
            <a:schemeClr val="tx2"/>
          </a:solidFill>
          <a:latin typeface="+mj-lt"/>
          <a:ea typeface="+mj-ea"/>
          <a:cs typeface="+mj-cs"/>
        </a:defRPr>
      </a:lvl1pPr>
    </p:titleStyle>
    <p:bodyStyle>
      <a:lvl1pPr marL="0" marR="0" indent="0" algn="ctr" defTabSz="914400" rtl="0" eaLnBrk="1" fontAlgn="auto" latinLnBrk="0" hangingPunct="1">
        <a:lnSpc>
          <a:spcPct val="100000"/>
        </a:lnSpc>
        <a:spcBef>
          <a:spcPts val="0"/>
        </a:spcBef>
        <a:spcAft>
          <a:spcPts val="0"/>
        </a:spcAft>
        <a:buClrTx/>
        <a:buSzTx/>
        <a:buFontTx/>
        <a:buNone/>
        <a:defRPr sz="2000" kern="1200">
          <a:solidFill>
            <a:schemeClr val="tx2"/>
          </a:solidFill>
          <a:latin typeface="+mn-lt"/>
          <a:ea typeface="+mn-ea"/>
          <a:cs typeface="+mn-cs"/>
        </a:defRPr>
      </a:lvl1pPr>
      <a:lvl2pPr marL="230505" indent="-228600" algn="l" defTabSz="914400" rtl="0" eaLnBrk="1" latinLnBrk="0" hangingPunct="1">
        <a:lnSpc>
          <a:spcPct val="100000"/>
        </a:lnSpc>
        <a:spcBef>
          <a:spcPts val="800"/>
        </a:spcBef>
        <a:buClrTx/>
        <a:buFont typeface="Arial" panose="020B0604020202020204" pitchFamily="34" charset="0"/>
        <a:buChar char="•"/>
        <a:defRPr sz="2000" kern="1200">
          <a:solidFill>
            <a:schemeClr val="tx2"/>
          </a:solidFill>
          <a:latin typeface="+mn-lt"/>
          <a:ea typeface="+mn-ea"/>
          <a:cs typeface="+mn-cs"/>
        </a:defRPr>
      </a:lvl2pPr>
      <a:lvl3pPr marL="460375" indent="-228600" algn="l" defTabSz="914400" rtl="0" eaLnBrk="1" latinLnBrk="0" hangingPunct="1">
        <a:lnSpc>
          <a:spcPct val="100000"/>
        </a:lnSpc>
        <a:spcBef>
          <a:spcPts val="800"/>
        </a:spcBef>
        <a:buFont typeface="Arial" panose="020B0604020202020204" pitchFamily="34" charset="0"/>
        <a:buChar char="•"/>
        <a:defRPr sz="1800" kern="1200">
          <a:solidFill>
            <a:schemeClr val="tx2"/>
          </a:solidFill>
          <a:latin typeface="+mn-lt"/>
          <a:ea typeface="+mn-ea"/>
          <a:cs typeface="+mn-cs"/>
        </a:defRPr>
      </a:lvl3pPr>
      <a:lvl4pPr marL="45593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p:cNvSpPr>
            <a:spLocks noGrp="1"/>
          </p:cNvSpPr>
          <p:nvPr>
            <p:ph type="body" idx="1"/>
          </p:nvPr>
        </p:nvSpPr>
        <p:spPr>
          <a:xfrm>
            <a:off x="342901" y="1976546"/>
            <a:ext cx="6480593" cy="4351338"/>
          </a:xfrm>
          <a:prstGeom prst="rect">
            <a:avLst/>
          </a:prstGeom>
        </p:spPr>
        <p:txBody>
          <a:bodyPr vert="horz" lIns="91440" tIns="45720" rIns="91440" bIns="45720" rtlCol="0">
            <a:normAutofit/>
          </a:bodyPr>
          <a:lstStyle/>
          <a:p>
            <a:pPr lvl="0"/>
            <a:r>
              <a:rPr lang="en-US" dirty="0"/>
              <a:t>Slide Content</a:t>
            </a:r>
          </a:p>
          <a:p>
            <a:pPr lvl="2"/>
            <a:r>
              <a:rPr lang="en-US" dirty="0"/>
              <a:t>Second level</a:t>
            </a:r>
          </a:p>
          <a:p>
            <a:pPr lvl="3"/>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24279" y="6660234"/>
            <a:ext cx="1285344"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p:cNvSpPr>
            <a:spLocks noGrp="1"/>
          </p:cNvSpPr>
          <p:nvPr>
            <p:ph type="sldNum" sz="quarter" idx="4"/>
          </p:nvPr>
        </p:nvSpPr>
        <p:spPr>
          <a:xfrm>
            <a:off x="8637202" y="6682314"/>
            <a:ext cx="342900" cy="143831"/>
          </a:xfrm>
          <a:prstGeom prst="rect">
            <a:avLst/>
          </a:prstGeom>
        </p:spPr>
        <p:txBody>
          <a:bodyPr vert="horz" lIns="45720" tIns="45720" rIns="45720" bIns="45720" rtlCol="0" anchor="ctr"/>
          <a:lstStyle>
            <a:lvl1pPr algn="r">
              <a:defRPr lang="en-US" sz="800" smtClean="0">
                <a:solidFill>
                  <a:schemeClr val="tx1">
                    <a:lumMod val="65000"/>
                    <a:lumOff val="35000"/>
                  </a:schemeClr>
                </a:solidFill>
              </a:defRPr>
            </a:lvl1pPr>
          </a:lstStyle>
          <a:p>
            <a:fld id="{68151E55-6873-49E2-B8D5-2F265E6F1973}" type="slidenum">
              <a:rPr lang="en-US" smtClean="0"/>
              <a:t>‹#›</a:t>
            </a:fld>
            <a:endParaRPr lang="en-US" dirty="0"/>
          </a:p>
        </p:txBody>
      </p:sp>
      <p:grpSp>
        <p:nvGrpSpPr>
          <p:cNvPr id="6" name="MGH Shape"/>
          <p:cNvGrpSpPr/>
          <p:nvPr userDrawn="1"/>
        </p:nvGrpSpPr>
        <p:grpSpPr>
          <a:xfrm>
            <a:off x="6622742" y="0"/>
            <a:ext cx="2521258" cy="6623843"/>
            <a:chOff x="3491346" y="0"/>
            <a:chExt cx="2508933" cy="6367263"/>
          </a:xfrm>
        </p:grpSpPr>
        <p:sp>
          <p:nvSpPr>
            <p:cNvPr id="9" name="Freeform 11"/>
            <p:cNvSpPr/>
            <p:nvPr/>
          </p:nvSpPr>
          <p:spPr>
            <a:xfrm rot="10800000">
              <a:off x="5468761" y="1352709"/>
              <a:ext cx="531517" cy="1821241"/>
            </a:xfrm>
            <a:custGeom>
              <a:avLst/>
              <a:gdLst>
                <a:gd name="connsiteX0" fmla="*/ 0 w 531517"/>
                <a:gd name="connsiteY0" fmla="*/ 1821241 h 1821241"/>
                <a:gd name="connsiteX1" fmla="*/ 0 w 531517"/>
                <a:gd name="connsiteY1" fmla="*/ 0 h 1821241"/>
                <a:gd name="connsiteX2" fmla="*/ 531517 w 531517"/>
                <a:gd name="connsiteY2" fmla="*/ 672400 h 1821241"/>
                <a:gd name="connsiteX3" fmla="*/ 0 w 531517"/>
                <a:gd name="connsiteY3" fmla="*/ 1821241 h 1821241"/>
              </a:gdLst>
              <a:ahLst/>
              <a:cxnLst>
                <a:cxn ang="0">
                  <a:pos x="connsiteX0" y="connsiteY0"/>
                </a:cxn>
                <a:cxn ang="0">
                  <a:pos x="connsiteX1" y="connsiteY1"/>
                </a:cxn>
                <a:cxn ang="0">
                  <a:pos x="connsiteX2" y="connsiteY2"/>
                </a:cxn>
                <a:cxn ang="0">
                  <a:pos x="connsiteX3" y="connsiteY3"/>
                </a:cxn>
              </a:cxnLst>
              <a:rect l="l" t="t" r="r" b="b"/>
              <a:pathLst>
                <a:path w="531517" h="1821241">
                  <a:moveTo>
                    <a:pt x="0" y="1821241"/>
                  </a:moveTo>
                  <a:lnTo>
                    <a:pt x="0" y="0"/>
                  </a:lnTo>
                  <a:lnTo>
                    <a:pt x="531517" y="672400"/>
                  </a:lnTo>
                  <a:lnTo>
                    <a:pt x="0" y="1821241"/>
                  </a:lnTo>
                  <a:close/>
                </a:path>
              </a:pathLst>
            </a:custGeom>
            <a:solidFill>
              <a:srgbClr val="9F224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0" name="Freeform 12"/>
            <p:cNvSpPr/>
            <p:nvPr/>
          </p:nvSpPr>
          <p:spPr>
            <a:xfrm rot="10800000">
              <a:off x="3491346" y="0"/>
              <a:ext cx="2508932" cy="2501550"/>
            </a:xfrm>
            <a:custGeom>
              <a:avLst/>
              <a:gdLst>
                <a:gd name="connsiteX0" fmla="*/ 2508932 w 2508932"/>
                <a:gd name="connsiteY0" fmla="*/ 2501550 h 2501550"/>
                <a:gd name="connsiteX1" fmla="*/ 0 w 2508932"/>
                <a:gd name="connsiteY1" fmla="*/ 2501550 h 2501550"/>
                <a:gd name="connsiteX2" fmla="*/ 0 w 2508932"/>
                <a:gd name="connsiteY2" fmla="*/ 1148841 h 2501550"/>
                <a:gd name="connsiteX3" fmla="*/ 531517 w 2508932"/>
                <a:gd name="connsiteY3" fmla="*/ 0 h 2501550"/>
                <a:gd name="connsiteX4" fmla="*/ 2508932 w 2508932"/>
                <a:gd name="connsiteY4" fmla="*/ 2501550 h 25015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508932" h="2501550">
                  <a:moveTo>
                    <a:pt x="2508932" y="2501550"/>
                  </a:moveTo>
                  <a:lnTo>
                    <a:pt x="0" y="2501550"/>
                  </a:lnTo>
                  <a:lnTo>
                    <a:pt x="0" y="1148841"/>
                  </a:lnTo>
                  <a:lnTo>
                    <a:pt x="531517" y="0"/>
                  </a:lnTo>
                  <a:lnTo>
                    <a:pt x="2508932" y="2501550"/>
                  </a:lnTo>
                  <a:close/>
                </a:path>
              </a:pathLst>
            </a:custGeom>
            <a:solidFill>
              <a:srgbClr val="E2DF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sp>
          <p:nvSpPr>
            <p:cNvPr id="11" name="Freeform 13"/>
            <p:cNvSpPr/>
            <p:nvPr/>
          </p:nvSpPr>
          <p:spPr>
            <a:xfrm rot="10800000">
              <a:off x="3680272" y="1352707"/>
              <a:ext cx="2320007" cy="5014556"/>
            </a:xfrm>
            <a:custGeom>
              <a:avLst/>
              <a:gdLst>
                <a:gd name="connsiteX0" fmla="*/ 0 w 2320007"/>
                <a:gd name="connsiteY0" fmla="*/ 5014556 h 5014556"/>
                <a:gd name="connsiteX1" fmla="*/ 0 w 2320007"/>
                <a:gd name="connsiteY1" fmla="*/ 0 h 5014556"/>
                <a:gd name="connsiteX2" fmla="*/ 2320007 w 2320007"/>
                <a:gd name="connsiteY2" fmla="*/ 0 h 5014556"/>
                <a:gd name="connsiteX3" fmla="*/ 531518 w 2320007"/>
                <a:gd name="connsiteY3" fmla="*/ 3865713 h 5014556"/>
                <a:gd name="connsiteX4" fmla="*/ 1 w 2320007"/>
                <a:gd name="connsiteY4" fmla="*/ 3193313 h 5014556"/>
                <a:gd name="connsiteX5" fmla="*/ 1 w 2320007"/>
                <a:gd name="connsiteY5" fmla="*/ 5014554 h 5014556"/>
                <a:gd name="connsiteX6" fmla="*/ 0 w 2320007"/>
                <a:gd name="connsiteY6" fmla="*/ 5014556 h 50145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320007" h="5014556">
                  <a:moveTo>
                    <a:pt x="0" y="5014556"/>
                  </a:moveTo>
                  <a:lnTo>
                    <a:pt x="0" y="0"/>
                  </a:lnTo>
                  <a:lnTo>
                    <a:pt x="2320007" y="0"/>
                  </a:lnTo>
                  <a:lnTo>
                    <a:pt x="531518" y="3865713"/>
                  </a:lnTo>
                  <a:lnTo>
                    <a:pt x="1" y="3193313"/>
                  </a:lnTo>
                  <a:lnTo>
                    <a:pt x="1" y="5014554"/>
                  </a:lnTo>
                  <a:lnTo>
                    <a:pt x="0" y="5014556"/>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2"/>
                </a:solidFill>
              </a:endParaRPr>
            </a:p>
          </p:txBody>
        </p:sp>
      </p:grpSp>
      <p:sp>
        <p:nvSpPr>
          <p:cNvPr id="13" name="Title Placeholder"/>
          <p:cNvSpPr>
            <a:spLocks noGrp="1"/>
          </p:cNvSpPr>
          <p:nvPr>
            <p:ph type="title"/>
          </p:nvPr>
        </p:nvSpPr>
        <p:spPr>
          <a:xfrm>
            <a:off x="342900" y="136257"/>
            <a:ext cx="6073803" cy="685800"/>
          </a:xfrm>
          <a:prstGeom prst="rect">
            <a:avLst/>
          </a:prstGeom>
        </p:spPr>
        <p:txBody>
          <a:bodyPr vert="horz" lIns="91440" tIns="45720" rIns="91440" bIns="45720" rtlCol="0" anchor="ctr">
            <a:normAutofit/>
          </a:bodyPr>
          <a:lstStyle/>
          <a:p>
            <a:r>
              <a:rPr lang="en-US" dirty="0"/>
              <a:t>Title goes here</a:t>
            </a:r>
          </a:p>
        </p:txBody>
      </p:sp>
    </p:spTree>
  </p:cSld>
  <p:clrMap bg1="lt1" tx1="dk1" bg2="lt2" tx2="dk2" accent1="accent1" accent2="accent2" accent3="accent3" accent4="accent4" accent5="accent5" accent6="accent6" hlink="hlink" folHlink="folHlink"/>
  <p:sldLayoutIdLst>
    <p:sldLayoutId id="2147483663" r:id="rId1"/>
    <p:sldLayoutId id="2147483664"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0"/>
        </a:spcAft>
        <a:buClrTx/>
        <a:buSzTx/>
        <a:buFont typeface="Arial" panose="020B0604020202020204" pitchFamily="34" charset="0"/>
        <a:buNone/>
        <a:defRPr sz="2000" kern="1200">
          <a:solidFill>
            <a:schemeClr val="tx2"/>
          </a:solidFill>
          <a:latin typeface="+mn-lt"/>
          <a:ea typeface="+mn-ea"/>
          <a:cs typeface="+mn-cs"/>
        </a:defRPr>
      </a:lvl1pPr>
      <a:lvl2pPr marL="1905" indent="0" algn="l" defTabSz="914400" rtl="0" eaLnBrk="1" latinLnBrk="0" hangingPunct="1">
        <a:lnSpc>
          <a:spcPct val="100000"/>
        </a:lnSpc>
        <a:spcBef>
          <a:spcPts val="800"/>
        </a:spcBef>
        <a:buClrTx/>
        <a:buFont typeface="Arial" panose="020B0604020202020204" pitchFamily="34" charset="0"/>
        <a:buNone/>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buFont typeface="Arial" panose="020B0604020202020204" pitchFamily="34" charset="0"/>
        <a:buChar char="•"/>
        <a:defRPr sz="20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4pPr>
      <a:lvl5pPr marL="685800" indent="0" algn="l" defTabSz="914400" rtl="0" eaLnBrk="1" latinLnBrk="0" hangingPunct="1">
        <a:lnSpc>
          <a:spcPct val="100000"/>
        </a:lnSpc>
        <a:spcBef>
          <a:spcPts val="800"/>
        </a:spcBef>
        <a:buFont typeface="Arial" panose="020B0604020202020204" pitchFamily="34" charset="0"/>
        <a:buNone/>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Title Placeholder"/>
          <p:cNvSpPr>
            <a:spLocks noGrp="1"/>
          </p:cNvSpPr>
          <p:nvPr>
            <p:ph type="title"/>
          </p:nvPr>
        </p:nvSpPr>
        <p:spPr>
          <a:xfrm>
            <a:off x="342900" y="136257"/>
            <a:ext cx="8458200" cy="685800"/>
          </a:xfrm>
          <a:prstGeom prst="rect">
            <a:avLst/>
          </a:prstGeom>
        </p:spPr>
        <p:txBody>
          <a:bodyPr vert="horz" lIns="91440" tIns="45720" rIns="91440" bIns="45720" rtlCol="0" anchor="ctr">
            <a:normAutofit/>
          </a:bodyPr>
          <a:lstStyle/>
          <a:p>
            <a:r>
              <a:rPr lang="en-US" dirty="0"/>
              <a:t>Title goes here</a:t>
            </a:r>
          </a:p>
        </p:txBody>
      </p:sp>
      <p:sp>
        <p:nvSpPr>
          <p:cNvPr id="5" name="Text Placeholder"/>
          <p:cNvSpPr>
            <a:spLocks noGrp="1"/>
          </p:cNvSpPr>
          <p:nvPr>
            <p:ph type="body" idx="1"/>
          </p:nvPr>
        </p:nvSpPr>
        <p:spPr>
          <a:xfrm>
            <a:off x="342900" y="1371599"/>
            <a:ext cx="8458200" cy="4876801"/>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8" name="MGH Yellow Line"/>
          <p:cNvSpPr/>
          <p:nvPr userDrawn="1"/>
        </p:nvSpPr>
        <p:spPr>
          <a:xfrm>
            <a:off x="0" y="6622319"/>
            <a:ext cx="9144000" cy="545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Short Copyright"/>
          <p:cNvSpPr txBox="1"/>
          <p:nvPr userDrawn="1"/>
        </p:nvSpPr>
        <p:spPr>
          <a:xfrm>
            <a:off x="215658" y="6664280"/>
            <a:ext cx="1233578" cy="215444"/>
          </a:xfrm>
          <a:prstGeom prst="rect">
            <a:avLst/>
          </a:prstGeom>
          <a:noFill/>
        </p:spPr>
        <p:txBody>
          <a:bodyPr wrap="square" lIns="45720" rIns="45720" rtlCol="0" anchor="ctr">
            <a:spAutoFit/>
          </a:bodyPr>
          <a:lstStyle/>
          <a:p>
            <a:r>
              <a:rPr lang="en-US" sz="800" b="0" dirty="0">
                <a:solidFill>
                  <a:schemeClr val="tx1">
                    <a:lumMod val="65000"/>
                    <a:lumOff val="35000"/>
                  </a:schemeClr>
                </a:solidFill>
              </a:rPr>
              <a:t>© McGraw Hill</a:t>
            </a:r>
          </a:p>
        </p:txBody>
      </p:sp>
      <p:sp>
        <p:nvSpPr>
          <p:cNvPr id="12" name="Slide Number Placeholder"/>
          <p:cNvSpPr>
            <a:spLocks noGrp="1"/>
          </p:cNvSpPr>
          <p:nvPr>
            <p:ph type="sldNum" sz="quarter" idx="4"/>
          </p:nvPr>
        </p:nvSpPr>
        <p:spPr>
          <a:xfrm>
            <a:off x="8626412" y="6673531"/>
            <a:ext cx="355840" cy="161396"/>
          </a:xfrm>
          <a:prstGeom prst="rect">
            <a:avLst/>
          </a:prstGeom>
        </p:spPr>
        <p:txBody>
          <a:bodyPr vert="horz" lIns="45720" tIns="45720" rIns="45720" bIns="45720" rtlCol="0" anchor="ctr"/>
          <a:lstStyle>
            <a:lvl1pPr algn="r">
              <a:defRPr sz="800">
                <a:solidFill>
                  <a:schemeClr val="tx1">
                    <a:lumMod val="65000"/>
                    <a:lumOff val="35000"/>
                  </a:schemeClr>
                </a:solidFill>
              </a:defRPr>
            </a:lvl1pPr>
          </a:lstStyle>
          <a:p>
            <a:fld id="{68151E55-6873-49E2-B8D5-2F265E6F1973}"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66" r:id="rId1"/>
    <p:sldLayoutId id="2147483667" r:id="rId2"/>
  </p:sldLayoutIdLst>
  <p:hf hdr="0" dt="0"/>
  <p:txStyles>
    <p:titleStyle>
      <a:lvl1pPr algn="l" defTabSz="914400" rtl="0" eaLnBrk="1" latinLnBrk="0" hangingPunct="1">
        <a:lnSpc>
          <a:spcPct val="90000"/>
        </a:lnSpc>
        <a:spcBef>
          <a:spcPct val="0"/>
        </a:spcBef>
        <a:buNone/>
        <a:defRPr sz="2400" b="1" kern="1200">
          <a:solidFill>
            <a:schemeClr val="tx2"/>
          </a:solidFill>
          <a:latin typeface="+mj-lt"/>
          <a:ea typeface="+mj-ea"/>
          <a:cs typeface="+mj-cs"/>
        </a:defRPr>
      </a:lvl1pPr>
    </p:titleStyle>
    <p:bodyStyle>
      <a:lvl1pPr marL="0" marR="0" indent="0" algn="l" defTabSz="914400" rtl="0" eaLnBrk="1" fontAlgn="auto" latinLnBrk="0" hangingPunct="1">
        <a:lnSpc>
          <a:spcPct val="100000"/>
        </a:lnSpc>
        <a:spcBef>
          <a:spcPts val="0"/>
        </a:spcBef>
        <a:spcAft>
          <a:spcPts val="800"/>
        </a:spcAft>
        <a:buClrTx/>
        <a:buSzTx/>
        <a:buFont typeface="Arial" panose="020B0604020202020204" pitchFamily="34" charset="0"/>
        <a:buNone/>
        <a:defRPr sz="2000" kern="1200">
          <a:solidFill>
            <a:schemeClr val="tx2"/>
          </a:solidFill>
          <a:latin typeface="+mn-lt"/>
          <a:ea typeface="+mn-ea"/>
          <a:cs typeface="+mn-cs"/>
        </a:defRPr>
      </a:lvl1pPr>
      <a:lvl2pPr marL="344805" indent="-342900" algn="l" defTabSz="914400" rtl="0" eaLnBrk="1" latinLnBrk="0" hangingPunct="1">
        <a:lnSpc>
          <a:spcPct val="100000"/>
        </a:lnSpc>
        <a:spcBef>
          <a:spcPts val="800"/>
        </a:spcBef>
        <a:spcAft>
          <a:spcPts val="800"/>
        </a:spcAft>
        <a:buClrTx/>
        <a:buFont typeface="Arial" panose="020B0604020202020204" pitchFamily="34" charset="0"/>
        <a:buChar char="•"/>
        <a:defRPr sz="2000" kern="1200">
          <a:solidFill>
            <a:schemeClr val="tx2"/>
          </a:solidFill>
          <a:latin typeface="+mn-lt"/>
          <a:ea typeface="+mn-ea"/>
          <a:cs typeface="+mn-cs"/>
        </a:defRPr>
      </a:lvl2pPr>
      <a:lvl3pPr marL="517525" indent="-285750" algn="l" defTabSz="914400" rtl="0" eaLnBrk="1" latinLnBrk="0" hangingPunct="1">
        <a:lnSpc>
          <a:spcPct val="100000"/>
        </a:lnSpc>
        <a:spcBef>
          <a:spcPts val="800"/>
        </a:spcBef>
        <a:spcAft>
          <a:spcPts val="800"/>
        </a:spcAft>
        <a:buFont typeface="Arial" panose="020B0604020202020204" pitchFamily="34" charset="0"/>
        <a:buChar char="•"/>
        <a:defRPr sz="1800" kern="1200">
          <a:solidFill>
            <a:schemeClr val="tx2"/>
          </a:solidFill>
          <a:latin typeface="+mn-lt"/>
          <a:ea typeface="+mn-ea"/>
          <a:cs typeface="+mn-cs"/>
        </a:defRPr>
      </a:lvl3pPr>
      <a:lvl4pPr marL="741680" indent="-285750" algn="l" defTabSz="914400" rtl="0" eaLnBrk="1" latinLnBrk="0" hangingPunct="1">
        <a:lnSpc>
          <a:spcPct val="100000"/>
        </a:lnSpc>
        <a:spcBef>
          <a:spcPts val="800"/>
        </a:spcBef>
        <a:spcAft>
          <a:spcPts val="800"/>
        </a:spcAft>
        <a:buFont typeface="Arial" panose="020B0604020202020204" pitchFamily="34" charset="0"/>
        <a:buChar char="•"/>
        <a:defRPr sz="1200" kern="1200">
          <a:solidFill>
            <a:schemeClr val="tx1"/>
          </a:solidFill>
          <a:latin typeface="+mn-lt"/>
          <a:ea typeface="+mn-ea"/>
          <a:cs typeface="+mn-cs"/>
        </a:defRPr>
      </a:lvl4pPr>
      <a:lvl5pPr marL="971550" indent="-285750" algn="l" defTabSz="914400" rtl="0" eaLnBrk="1" latinLnBrk="0" hangingPunct="1">
        <a:lnSpc>
          <a:spcPct val="100000"/>
        </a:lnSpc>
        <a:spcBef>
          <a:spcPts val="8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slide" Target="slide14.xml"/><Relationship Id="rId2" Type="http://schemas.openxmlformats.org/officeDocument/2006/relationships/image" Target="../media/image4.jpeg"/><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slide" Target="slide3.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2" Type="http://schemas.openxmlformats.org/officeDocument/2006/relationships/slide" Target="slide10.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3" Type="http://schemas.openxmlformats.org/officeDocument/2006/relationships/slide" Target="slide13.xml"/><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ctrTitle"/>
          </p:nvPr>
        </p:nvSpPr>
        <p:spPr/>
        <p:txBody>
          <a:bodyPr/>
          <a:lstStyle/>
          <a:p>
            <a:r>
              <a:rPr lang="en-US" noProof="0" dirty="0">
                <a:latin typeface="Times New Roman" panose="02020603050405020304" pitchFamily="18" charset="0"/>
                <a:cs typeface="Times New Roman" panose="02020603050405020304" pitchFamily="18" charset="0"/>
              </a:rPr>
              <a:t>Chapter 5</a:t>
            </a:r>
          </a:p>
        </p:txBody>
      </p:sp>
      <p:sp>
        <p:nvSpPr>
          <p:cNvPr id="13" name="Subtitle 12"/>
          <p:cNvSpPr>
            <a:spLocks noGrp="1"/>
          </p:cNvSpPr>
          <p:nvPr>
            <p:ph type="subTitle" idx="1"/>
          </p:nvPr>
        </p:nvSpPr>
        <p:spPr/>
        <p:txBody>
          <a:bodyPr/>
          <a:lstStyle/>
          <a:p>
            <a:r>
              <a:rPr lang="en-US" noProof="0" dirty="0">
                <a:latin typeface="Times New Roman" panose="02020603050405020304" pitchFamily="18" charset="0"/>
                <a:cs typeface="Times New Roman" panose="02020603050405020304" pitchFamily="18" charset="0"/>
              </a:rPr>
              <a:t>Human Aspects of Software Engineering</a:t>
            </a:r>
          </a:p>
        </p:txBody>
      </p:sp>
      <p:sp>
        <p:nvSpPr>
          <p:cNvPr id="14" name="Text Placeholder 13"/>
          <p:cNvSpPr>
            <a:spLocks noGrp="1"/>
          </p:cNvSpPr>
          <p:nvPr>
            <p:ph type="body" sz="quarter" idx="10"/>
          </p:nvPr>
        </p:nvSpPr>
        <p:spPr/>
        <p:txBody>
          <a:bodyPr/>
          <a:lstStyle/>
          <a:p>
            <a:r>
              <a:rPr lang="en-US" noProof="0" dirty="0">
                <a:latin typeface="Times New Roman" panose="02020603050405020304" pitchFamily="18" charset="0"/>
                <a:cs typeface="Times New Roman" panose="02020603050405020304" pitchFamily="18" charset="0"/>
              </a:rPr>
              <a:t>Part One - The Software Process</a:t>
            </a:r>
          </a:p>
        </p:txBody>
      </p:sp>
      <p:sp>
        <p:nvSpPr>
          <p:cNvPr id="6" name="Footer Placeholder 5"/>
          <p:cNvSpPr>
            <a:spLocks noGrp="1"/>
          </p:cNvSpPr>
          <p:nvPr>
            <p:ph type="ftr" sz="quarter" idx="12"/>
          </p:nvPr>
        </p:nvSpPr>
        <p:spPr>
          <a:xfrm>
            <a:off x="0" y="6478439"/>
            <a:ext cx="9144000" cy="379562"/>
          </a:xfrm>
        </p:spPr>
        <p:txBody>
          <a:bodyPr/>
          <a:lstStyle/>
          <a:p>
            <a:pPr defTabSz="457200">
              <a:spcBef>
                <a:spcPct val="20000"/>
              </a:spcBef>
              <a:defRPr/>
            </a:pPr>
            <a:r>
              <a:rPr lang="en-US" dirty="0">
                <a:latin typeface="Times New Roman" panose="02020603050405020304" pitchFamily="18" charset="0"/>
                <a:cs typeface="Times New Roman" panose="02020603050405020304" pitchFamily="18" charset="0"/>
              </a:rPr>
              <a:t>© 2020 McGraw Hill. All rights reserved. Authorized only for instructor use in the classroom.</a:t>
            </a:r>
          </a:p>
          <a:p>
            <a:pPr defTabSz="457200">
              <a:spcBef>
                <a:spcPct val="20000"/>
              </a:spcBef>
              <a:defRPr/>
            </a:pPr>
            <a:r>
              <a:rPr lang="en-US" dirty="0">
                <a:latin typeface="Times New Roman" panose="02020603050405020304" pitchFamily="18" charset="0"/>
                <a:cs typeface="Times New Roman" panose="02020603050405020304" pitchFamily="18" charset="0"/>
              </a:rPr>
              <a:t>No reproduction or further distribution permitted without the prior written consent of McGraw Hill.</a:t>
            </a:r>
          </a:p>
        </p:txBody>
      </p:sp>
      <p:pic>
        <p:nvPicPr>
          <p:cNvPr id="4" name="Picture Placeholder 3" descr="Software Engineering-A Practitioner's Approach, 9e by Roger S. Pressman and Bruce R. Maxim"/>
          <p:cNvPicPr>
            <a:picLocks noGrp="1" noChangeAspect="1"/>
          </p:cNvPicPr>
          <p:nvPr>
            <p:ph type="pic" sz="quarter" idx="11"/>
          </p:nvPr>
        </p:nvPicPr>
        <p:blipFill>
          <a:blip r:embed="rId2">
            <a:extLst>
              <a:ext uri="{28A0092B-C50C-407E-A947-70E740481C1C}">
                <a14:useLocalDpi xmlns:a14="http://schemas.microsoft.com/office/drawing/2010/main" val="0"/>
              </a:ext>
            </a:extLst>
          </a:blip>
          <a:srcRect t="2502" b="2502"/>
          <a:stretch>
            <a:fillRect/>
          </a:stretch>
        </p:blipFill>
        <p:spPr>
          <a:xfrm>
            <a:off x="4438835" y="1175021"/>
            <a:ext cx="4229100" cy="4976453"/>
          </a:xfr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147328"/>
            <a:ext cx="8458200" cy="993554"/>
          </a:xfrm>
        </p:spPr>
        <p:txBody>
          <a:bodyPr>
            <a:noAutofit/>
          </a:bodyPr>
          <a:lstStyle/>
          <a:p>
            <a:r>
              <a:rPr lang="en-US" sz="3600" noProof="0" dirty="0">
                <a:latin typeface="Times New Roman" panose="02020603050405020304" pitchFamily="18" charset="0"/>
                <a:cs typeface="Times New Roman" panose="02020603050405020304" pitchFamily="18" charset="0"/>
              </a:rPr>
              <a:t>Factors Affecting </a:t>
            </a:r>
            <a:r>
              <a:rPr lang="en-US" sz="3600" noProof="0" dirty="0">
                <a:highlight>
                  <a:srgbClr val="FFFF00"/>
                </a:highlight>
                <a:latin typeface="Times New Roman" panose="02020603050405020304" pitchFamily="18" charset="0"/>
                <a:cs typeface="Times New Roman" panose="02020603050405020304" pitchFamily="18" charset="0"/>
              </a:rPr>
              <a:t>Global</a:t>
            </a:r>
            <a:r>
              <a:rPr lang="en-US" sz="3600" noProof="0" dirty="0">
                <a:latin typeface="Times New Roman" panose="02020603050405020304" pitchFamily="18" charset="0"/>
                <a:cs typeface="Times New Roman" panose="02020603050405020304" pitchFamily="18" charset="0"/>
              </a:rPr>
              <a:t> Software Development Teams</a:t>
            </a:r>
          </a:p>
        </p:txBody>
      </p:sp>
      <p:pic>
        <p:nvPicPr>
          <p:cNvPr id="6" name="Picture 5" descr="A diagram shows factors like distance, barriers and communication among others which affect global software development teams.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2099" y="1338406"/>
            <a:ext cx="7816580" cy="4315412"/>
          </a:xfrm>
          <a:prstGeom prst="rect">
            <a:avLst/>
          </a:prstGeom>
        </p:spPr>
      </p:pic>
      <p:sp>
        <p:nvSpPr>
          <p:cNvPr id="7" name="Text Placeholder 6"/>
          <p:cNvSpPr>
            <a:spLocks noGrp="1"/>
          </p:cNvSpPr>
          <p:nvPr>
            <p:ph type="body" sz="quarter" idx="12"/>
          </p:nvPr>
        </p:nvSpPr>
        <p:spPr>
          <a:xfrm>
            <a:off x="3127403" y="6324599"/>
            <a:ext cx="2889193" cy="218243"/>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10</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hidden="1"/>
          <p:cNvSpPr>
            <a:spLocks noGrp="1"/>
          </p:cNvSpPr>
          <p:nvPr>
            <p:ph type="title"/>
          </p:nvPr>
        </p:nvSpPr>
        <p:spPr/>
        <p:txBody>
          <a:bodyPr/>
          <a:lstStyle/>
          <a:p>
            <a:r>
              <a:rPr lang="en-US" noProof="0" dirty="0"/>
              <a:t>End of Main Content</a:t>
            </a:r>
          </a:p>
        </p:txBody>
      </p:sp>
      <p:sp>
        <p:nvSpPr>
          <p:cNvPr id="3" name="Footer Placeholder 2"/>
          <p:cNvSpPr>
            <a:spLocks noGrp="1"/>
          </p:cNvSpPr>
          <p:nvPr>
            <p:ph type="ftr" sz="quarter" idx="10"/>
          </p:nvPr>
        </p:nvSpPr>
        <p:spPr/>
        <p:txBody>
          <a:bodyPr/>
          <a:lstStyle/>
          <a:p>
            <a:pPr lvl="0"/>
            <a:r>
              <a:rPr lang="en-US" dirty="0"/>
              <a:t>© 2020 McGraw-Hill Education. All rights reserved. Authorized only for instructor use in the classroom.</a:t>
            </a:r>
          </a:p>
          <a:p>
            <a:pPr lvl="0"/>
            <a:r>
              <a:rPr lang="en-US" dirty="0"/>
              <a:t>No reproduction or further distribution permitted without the prior written consent of McGraw-Hill Education.</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dirty="0">
                <a:latin typeface="Times New Roman" panose="02020603050405020304" pitchFamily="18" charset="0"/>
                <a:cs typeface="Times New Roman" panose="02020603050405020304" pitchFamily="18" charset="0"/>
              </a:rPr>
              <a:t>Accessibility Content: Text Alternatives for Images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12</a:t>
            </a:fld>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r>
              <a:rPr lang="en-US" sz="3200" noProof="0" dirty="0">
                <a:latin typeface="Times New Roman" panose="02020603050405020304" pitchFamily="18" charset="0"/>
                <a:cs typeface="Times New Roman" panose="02020603050405020304" pitchFamily="18" charset="0"/>
              </a:rPr>
              <a:t>Behavior Model for Software Engineering </a:t>
            </a:r>
            <a:r>
              <a:rPr lang="en-US" sz="3000" noProof="0" dirty="0">
                <a:latin typeface="Times New Roman" panose="02020603050405020304" pitchFamily="18" charset="0"/>
                <a:cs typeface="Times New Roman" panose="02020603050405020304" pitchFamily="18" charset="0"/>
              </a:rPr>
              <a:t>–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the behavior model for software engineering. The model levels from bottom to top are: individual, team, project, company, and business milieu. A problem is introduced to an individual results as a software after passing all the levels. Individual level consists of  cognition and motivation. Project and team have group dynamics. The company and business milieu are within the organizational behavior.</a:t>
            </a: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13</a:t>
            </a:fld>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270869"/>
            <a:ext cx="8458200" cy="746472"/>
          </a:xfrm>
        </p:spPr>
        <p:txBody>
          <a:bodyPr>
            <a:noAutofit/>
          </a:bodyPr>
          <a:lstStyle/>
          <a:p>
            <a:r>
              <a:rPr lang="en-US" sz="3000" noProof="0" dirty="0">
                <a:latin typeface="Times New Roman" panose="02020603050405020304" pitchFamily="18" charset="0"/>
                <a:cs typeface="Times New Roman" panose="02020603050405020304" pitchFamily="18" charset="0"/>
              </a:rPr>
              <a:t>Factors Affecting Global Software Development Teams – Text Alternative</a:t>
            </a:r>
          </a:p>
        </p:txBody>
      </p:sp>
      <p:sp>
        <p:nvSpPr>
          <p:cNvPr id="3" name="Text Placeholder 2"/>
          <p:cNvSpPr>
            <a:spLocks noGrp="1"/>
          </p:cNvSpPr>
          <p:nvPr>
            <p:ph type="body" sz="quarter" idx="14"/>
          </p:nvPr>
        </p:nvSpPr>
        <p:spPr/>
        <p:txBody>
          <a:bodyPr/>
          <a:lstStyle/>
          <a:p>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p:txBody>
          <a:bodyPr>
            <a:normAutofit/>
          </a:bodyPr>
          <a:lstStyle/>
          <a:p>
            <a:r>
              <a:rPr lang="en-US" sz="2400" noProof="0" dirty="0">
                <a:latin typeface="Times New Roman" panose="02020603050405020304" pitchFamily="18" charset="0"/>
                <a:cs typeface="Times New Roman" panose="02020603050405020304" pitchFamily="18" charset="0"/>
              </a:rPr>
              <a:t>An illustration displays factors affecting global software development teams. The factors are distance, barriers and complexity, communication, collaboration, and coordination. The distance introduces barriers and complexity, it complicates communication, and accentuates the need for coordination. Communication enhances collaboration, and collaboration improves coordination. Coordination reduces barriers and complexity and that attenuates the communication.</a:t>
            </a:r>
          </a:p>
        </p:txBody>
      </p:sp>
      <p:sp>
        <p:nvSpPr>
          <p:cNvPr id="5" name="Text Placeholder 4"/>
          <p:cNvSpPr>
            <a:spLocks noGrp="1"/>
          </p:cNvSpPr>
          <p:nvPr>
            <p:ph type="body" sz="quarter" idx="15"/>
          </p:nvPr>
        </p:nvSpPr>
        <p:spPr/>
        <p:txBody>
          <a:bodyPr/>
          <a:lstStyle/>
          <a:p>
            <a:pPr algn="ctr"/>
            <a:r>
              <a:rPr lang="en-US" noProof="0" dirty="0">
                <a:latin typeface="Times New Roman" panose="02020603050405020304" pitchFamily="18" charset="0"/>
                <a:cs typeface="Times New Roman" panose="02020603050405020304" pitchFamily="18" charset="0"/>
                <a:hlinkClick r:id="rId2" action="ppaction://hlinksldjump"/>
              </a:rPr>
              <a:t>Return to parent-slide containing images.</a:t>
            </a:r>
            <a:endParaRPr lang="en-US" noProof="0" dirty="0">
              <a:latin typeface="Times New Roman" panose="02020603050405020304" pitchFamily="18" charset="0"/>
              <a:cs typeface="Times New Roman" panose="02020603050405020304" pitchFamily="18" charset="0"/>
            </a:endParaRPr>
          </a:p>
        </p:txBody>
      </p:sp>
      <p:sp>
        <p:nvSpPr>
          <p:cNvPr id="6" name="Slide Number Placeholder 5"/>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14</a:t>
            </a:fld>
            <a:endParaRPr lang="en-US" dirty="0">
              <a:latin typeface="Times New Roman" panose="02020603050405020304" pitchFamily="18" charset="0"/>
              <a:cs typeface="Times New Roman" panose="02020603050405020304" pitchFamily="18" charset="0"/>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42900" y="335646"/>
            <a:ext cx="8458200" cy="616919"/>
          </a:xfrm>
        </p:spPr>
        <p:txBody>
          <a:bodyPr>
            <a:noAutofit/>
          </a:bodyPr>
          <a:lstStyle/>
          <a:p>
            <a:r>
              <a:rPr lang="en-US" sz="3600" noProof="0" dirty="0">
                <a:highlight>
                  <a:srgbClr val="FFFF00"/>
                </a:highlight>
                <a:latin typeface="Times New Roman" panose="02020603050405020304" pitchFamily="18" charset="0"/>
                <a:cs typeface="Times New Roman" panose="02020603050405020304" pitchFamily="18" charset="0"/>
              </a:rPr>
              <a:t>Traits of Successful Software Engineers</a:t>
            </a:r>
          </a:p>
        </p:txBody>
      </p:sp>
      <p:sp>
        <p:nvSpPr>
          <p:cNvPr id="4" name="Content Placeholder 3"/>
          <p:cNvSpPr>
            <a:spLocks noGrp="1"/>
          </p:cNvSpPr>
          <p:nvPr>
            <p:ph sz="quarter" idx="11"/>
          </p:nvPr>
        </p:nvSpPr>
        <p:spPr>
          <a:xfrm>
            <a:off x="342900" y="1153274"/>
            <a:ext cx="8458200" cy="4714740"/>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individual </a:t>
            </a:r>
            <a:r>
              <a:rPr lang="en-US" altLang="en-US" sz="2400" noProof="0" dirty="0">
                <a:highlight>
                  <a:srgbClr val="FFFF00"/>
                </a:highlight>
                <a:latin typeface="Times New Roman" panose="02020603050405020304" pitchFamily="18" charset="0"/>
                <a:cs typeface="Times New Roman" panose="02020603050405020304" pitchFamily="18" charset="0"/>
              </a:rPr>
              <a:t>responsibility</a:t>
            </a:r>
            <a:r>
              <a:rPr lang="en-US" altLang="en-US" sz="2400" noProof="0" dirty="0">
                <a:latin typeface="Times New Roman" panose="02020603050405020304" pitchFamily="18" charset="0"/>
                <a:cs typeface="Times New Roman" panose="02020603050405020304" pitchFamily="18" charset="0"/>
              </a:rPr>
              <a:t>.</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Acutely aware of the </a:t>
            </a:r>
            <a:r>
              <a:rPr lang="en-US" altLang="en-US" sz="2400" noProof="0" dirty="0">
                <a:highlight>
                  <a:srgbClr val="FFFF00"/>
                </a:highlight>
                <a:latin typeface="Times New Roman" panose="02020603050405020304" pitchFamily="18" charset="0"/>
                <a:cs typeface="Times New Roman" panose="02020603050405020304" pitchFamily="18" charset="0"/>
              </a:rPr>
              <a:t>needs </a:t>
            </a:r>
            <a:r>
              <a:rPr lang="en-US" altLang="en-US" sz="2400" noProof="0" dirty="0">
                <a:latin typeface="Times New Roman" panose="02020603050405020304" pitchFamily="18" charset="0"/>
                <a:cs typeface="Times New Roman" panose="02020603050405020304" pitchFamily="18" charset="0"/>
              </a:rPr>
              <a:t>of team members and stakeholders</a:t>
            </a:r>
            <a:r>
              <a:rPr lang="zh-CN" altLang="en-US" sz="2400" noProof="0" dirty="0">
                <a:latin typeface="Times New Roman" panose="02020603050405020304" pitchFamily="18" charset="0"/>
                <a:cs typeface="Times New Roman" panose="02020603050405020304" pitchFamily="18" charset="0"/>
              </a:rPr>
              <a:t>（用户、公司决策者）</a:t>
            </a:r>
            <a:r>
              <a:rPr lang="en-US" altLang="en-US" sz="2400" noProof="0" dirty="0">
                <a:latin typeface="Times New Roman" panose="02020603050405020304" pitchFamily="18" charset="0"/>
                <a:cs typeface="Times New Roman" panose="02020603050405020304" pitchFamily="18" charset="0"/>
              </a:rPr>
              <a:t>.</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Brutally </a:t>
            </a:r>
            <a:r>
              <a:rPr lang="en-US" altLang="en-US" sz="2400" noProof="0" dirty="0">
                <a:highlight>
                  <a:srgbClr val="FFFF00"/>
                </a:highlight>
                <a:latin typeface="Times New Roman" panose="02020603050405020304" pitchFamily="18" charset="0"/>
                <a:cs typeface="Times New Roman" panose="02020603050405020304" pitchFamily="18" charset="0"/>
              </a:rPr>
              <a:t>honest </a:t>
            </a:r>
            <a:r>
              <a:rPr lang="en-US" altLang="en-US" sz="2400" noProof="0" dirty="0">
                <a:latin typeface="Times New Roman" panose="02020603050405020304" pitchFamily="18" charset="0"/>
                <a:cs typeface="Times New Roman" panose="02020603050405020304" pitchFamily="18" charset="0"/>
              </a:rPr>
              <a:t>about design flaws and offers constructive criticism.</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Resilient under </a:t>
            </a:r>
            <a:r>
              <a:rPr lang="en-US" altLang="en-US" sz="2400" noProof="0" dirty="0">
                <a:highlight>
                  <a:srgbClr val="FFFF00"/>
                </a:highlight>
                <a:latin typeface="Times New Roman" panose="02020603050405020304" pitchFamily="18" charset="0"/>
                <a:cs typeface="Times New Roman" panose="02020603050405020304" pitchFamily="18" charset="0"/>
              </a:rPr>
              <a:t>pressure</a:t>
            </a:r>
            <a:r>
              <a:rPr lang="en-US" altLang="en-US" sz="2400" noProof="0" dirty="0">
                <a:latin typeface="Times New Roman" panose="02020603050405020304" pitchFamily="18" charset="0"/>
                <a:cs typeface="Times New Roman" panose="02020603050405020304" pitchFamily="18" charset="0"/>
              </a:rPr>
              <a:t>.</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Heightened sense of </a:t>
            </a:r>
            <a:r>
              <a:rPr lang="en-US" altLang="en-US" sz="2400" noProof="0" dirty="0">
                <a:highlight>
                  <a:srgbClr val="FFFF00"/>
                </a:highlight>
                <a:latin typeface="Times New Roman" panose="02020603050405020304" pitchFamily="18" charset="0"/>
                <a:cs typeface="Times New Roman" panose="02020603050405020304" pitchFamily="18" charset="0"/>
              </a:rPr>
              <a:t>fairness</a:t>
            </a:r>
            <a:r>
              <a:rPr lang="en-US" altLang="en-US" sz="2400" noProof="0" dirty="0">
                <a:latin typeface="Times New Roman" panose="02020603050405020304" pitchFamily="18" charset="0"/>
                <a:cs typeface="Times New Roman" panose="02020603050405020304" pitchFamily="18" charset="0"/>
              </a:rPr>
              <a:t>.</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Attention to </a:t>
            </a:r>
            <a:r>
              <a:rPr lang="en-US" altLang="en-US" sz="2400" noProof="0" dirty="0">
                <a:highlight>
                  <a:srgbClr val="FFFF00"/>
                </a:highlight>
                <a:latin typeface="Times New Roman" panose="02020603050405020304" pitchFamily="18" charset="0"/>
                <a:cs typeface="Times New Roman" panose="02020603050405020304" pitchFamily="18" charset="0"/>
              </a:rPr>
              <a:t>detail</a:t>
            </a:r>
            <a:r>
              <a:rPr lang="en-US" altLang="en-US" sz="2400" noProof="0" dirty="0">
                <a:latin typeface="Times New Roman" panose="02020603050405020304" pitchFamily="18" charset="0"/>
                <a:cs typeface="Times New Roman" panose="02020603050405020304" pitchFamily="18" charset="0"/>
              </a:rPr>
              <a:t>.</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Pragmatic adapting software engineering practices based on the circumstances at hand.</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2</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Behavior Model for Software Engineering</a:t>
            </a:r>
            <a:br>
              <a:rPr lang="en-US" sz="3600" noProof="0" dirty="0">
                <a:latin typeface="Times New Roman" panose="02020603050405020304" pitchFamily="18" charset="0"/>
                <a:cs typeface="Times New Roman" panose="02020603050405020304" pitchFamily="18" charset="0"/>
              </a:rPr>
            </a:br>
            <a:endParaRPr lang="zh-CN" altLang="en-US" sz="3600" noProof="0" dirty="0">
              <a:latin typeface="Times New Roman" panose="02020603050405020304" pitchFamily="18" charset="0"/>
              <a:cs typeface="Times New Roman" panose="02020603050405020304" pitchFamily="18" charset="0"/>
            </a:endParaRPr>
          </a:p>
        </p:txBody>
      </p:sp>
      <p:pic>
        <p:nvPicPr>
          <p:cNvPr id="5" name="Picture 4" descr="A diagram shows a behavior model for software engineering which starts with a problem and ends with a software. "/>
          <p:cNvPicPr>
            <a:picLocks noChangeAspect="1"/>
          </p:cNvPicPr>
          <p:nvPr/>
        </p:nvPicPr>
        <p:blipFill rotWithShape="1">
          <a:blip r:embed="rId2">
            <a:extLst>
              <a:ext uri="{28A0092B-C50C-407E-A947-70E740481C1C}">
                <a14:useLocalDpi xmlns:a14="http://schemas.microsoft.com/office/drawing/2010/main" val="0"/>
              </a:ext>
            </a:extLst>
          </a:blip>
          <a:srcRect b="4743"/>
          <a:stretch>
            <a:fillRect/>
          </a:stretch>
        </p:blipFill>
        <p:spPr>
          <a:xfrm>
            <a:off x="2517704" y="1201336"/>
            <a:ext cx="4108592" cy="4240201"/>
          </a:xfrm>
          <a:prstGeom prst="rect">
            <a:avLst/>
          </a:prstGeom>
        </p:spPr>
      </p:pic>
      <p:sp>
        <p:nvSpPr>
          <p:cNvPr id="4" name="Content Placeholder 3"/>
          <p:cNvSpPr>
            <a:spLocks noGrp="1"/>
          </p:cNvSpPr>
          <p:nvPr>
            <p:ph sz="quarter" idx="11"/>
          </p:nvPr>
        </p:nvSpPr>
        <p:spPr>
          <a:xfrm>
            <a:off x="342900" y="5509688"/>
            <a:ext cx="8458200" cy="678611"/>
          </a:xfrm>
        </p:spPr>
        <p:txBody>
          <a:bodyPr>
            <a:normAutofit/>
          </a:bodyPr>
          <a:lstStyle/>
          <a:p>
            <a:r>
              <a:rPr lang="en-US" sz="1600" noProof="0" dirty="0">
                <a:latin typeface="Times New Roman" panose="02020603050405020304" pitchFamily="18" charset="0"/>
                <a:cs typeface="Times New Roman" panose="02020603050405020304" pitchFamily="18" charset="0"/>
              </a:rPr>
              <a:t>Source: Adapted from Curtis, Bill, and Walz, Diane, “The Psychology of Programming in the Large: Team and Organizational Behavior,” Psychology of Programming, Academic Press, 19</a:t>
            </a:r>
            <a:r>
              <a:rPr lang="en-US" sz="100" noProof="0" dirty="0">
                <a:latin typeface="Times New Roman" panose="02020603050405020304" pitchFamily="18" charset="0"/>
                <a:cs typeface="Times New Roman" panose="02020603050405020304" pitchFamily="18" charset="0"/>
              </a:rPr>
              <a:t> </a:t>
            </a:r>
            <a:r>
              <a:rPr lang="en-US" sz="1600" noProof="0" dirty="0">
                <a:latin typeface="Times New Roman" panose="02020603050405020304" pitchFamily="18" charset="0"/>
                <a:cs typeface="Times New Roman" panose="02020603050405020304" pitchFamily="18" charset="0"/>
              </a:rPr>
              <a:t>90.</a:t>
            </a:r>
          </a:p>
        </p:txBody>
      </p:sp>
      <p:sp>
        <p:nvSpPr>
          <p:cNvPr id="6" name="Text Placeholder 5"/>
          <p:cNvSpPr>
            <a:spLocks noGrp="1"/>
          </p:cNvSpPr>
          <p:nvPr>
            <p:ph type="body" sz="quarter" idx="12"/>
          </p:nvPr>
        </p:nvSpPr>
        <p:spPr>
          <a:xfrm>
            <a:off x="3113978" y="6324600"/>
            <a:ext cx="2916043" cy="228600"/>
          </a:xfrm>
        </p:spPr>
        <p:txBody>
          <a:bodyPr/>
          <a:lstStyle/>
          <a:p>
            <a:r>
              <a:rPr lang="en-US" sz="1200" noProof="0" dirty="0">
                <a:latin typeface="Times New Roman" panose="02020603050405020304" pitchFamily="18" charset="0"/>
                <a:cs typeface="Times New Roman" panose="02020603050405020304" pitchFamily="18" charset="0"/>
                <a:hlinkClick r:id="rId3" action="ppaction://hlinksldjump"/>
              </a:rPr>
              <a:t>Access the text alternative for slide images.</a:t>
            </a:r>
            <a:endParaRPr lang="en-US" sz="12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3</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Effective Software </a:t>
            </a:r>
            <a:r>
              <a:rPr lang="en-US" sz="4000" noProof="0" dirty="0">
                <a:highlight>
                  <a:srgbClr val="FFFF00"/>
                </a:highlight>
                <a:latin typeface="Times New Roman" panose="02020603050405020304" pitchFamily="18" charset="0"/>
                <a:cs typeface="Times New Roman" panose="02020603050405020304" pitchFamily="18" charset="0"/>
              </a:rPr>
              <a:t>Team Attributes</a:t>
            </a:r>
          </a:p>
        </p:txBody>
      </p:sp>
      <p:sp>
        <p:nvSpPr>
          <p:cNvPr id="4" name="Content Placeholder 3"/>
          <p:cNvSpPr>
            <a:spLocks noGrp="1"/>
          </p:cNvSpPr>
          <p:nvPr>
            <p:ph sz="quarter" idx="11"/>
          </p:nvPr>
        </p:nvSpPr>
        <p:spPr>
          <a:xfrm>
            <a:off x="342900" y="1161820"/>
            <a:ext cx="8458200" cy="4714740"/>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a:t>
            </a:r>
            <a:r>
              <a:rPr lang="en-US" altLang="en-US" sz="2400" noProof="0" dirty="0">
                <a:highlight>
                  <a:srgbClr val="FFFF00"/>
                </a:highlight>
                <a:latin typeface="Times New Roman" panose="02020603050405020304" pitchFamily="18" charset="0"/>
                <a:cs typeface="Times New Roman" panose="02020603050405020304" pitchFamily="18" charset="0"/>
              </a:rPr>
              <a:t>purpose</a:t>
            </a:r>
            <a:r>
              <a:rPr lang="en-US" altLang="en-US" sz="2400" noProof="0" dirty="0">
                <a:latin typeface="Times New Roman" panose="02020603050405020304" pitchFamily="18" charset="0"/>
                <a:cs typeface="Times New Roman" panose="02020603050405020304" pitchFamily="18" charset="0"/>
              </a:rPr>
              <a:t>.</a:t>
            </a:r>
            <a:r>
              <a:rPr lang="zh-CN" altLang="en-US" sz="2400" noProof="0" dirty="0">
                <a:latin typeface="Times New Roman" panose="02020603050405020304" pitchFamily="18" charset="0"/>
                <a:cs typeface="Times New Roman" panose="02020603050405020304" pitchFamily="18" charset="0"/>
              </a:rPr>
              <a:t>使命感</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a:t>
            </a:r>
            <a:r>
              <a:rPr lang="en-US" altLang="en-US" sz="2400" noProof="0" dirty="0">
                <a:highlight>
                  <a:srgbClr val="FFFF00"/>
                </a:highlight>
                <a:latin typeface="Times New Roman" panose="02020603050405020304" pitchFamily="18" charset="0"/>
                <a:cs typeface="Times New Roman" panose="02020603050405020304" pitchFamily="18" charset="0"/>
              </a:rPr>
              <a:t>involvement</a:t>
            </a:r>
            <a:r>
              <a:rPr lang="en-US" altLang="en-US" sz="2400" noProof="0" dirty="0">
                <a:latin typeface="Times New Roman" panose="02020603050405020304" pitchFamily="18" charset="0"/>
                <a:cs typeface="Times New Roman" panose="02020603050405020304" pitchFamily="18" charset="0"/>
              </a:rPr>
              <a:t>.</a:t>
            </a:r>
            <a:r>
              <a:rPr lang="zh-CN" altLang="en-US" sz="2400" noProof="0" dirty="0">
                <a:latin typeface="Times New Roman" panose="02020603050405020304" pitchFamily="18" charset="0"/>
                <a:cs typeface="Times New Roman" panose="02020603050405020304" pitchFamily="18" charset="0"/>
              </a:rPr>
              <a:t>参与感</a:t>
            </a:r>
            <a:endParaRPr lang="en-US" altLang="en-US" sz="2400" noProof="0" dirty="0">
              <a:latin typeface="Times New Roman" panose="02020603050405020304" pitchFamily="18" charset="0"/>
              <a:cs typeface="Times New Roman" panose="02020603050405020304" pitchFamily="18" charset="0"/>
            </a:endParaRP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a:t>
            </a:r>
            <a:r>
              <a:rPr lang="en-US" altLang="en-US" sz="2400" noProof="0" dirty="0">
                <a:highlight>
                  <a:srgbClr val="FFFF00"/>
                </a:highlight>
                <a:latin typeface="Times New Roman" panose="02020603050405020304" pitchFamily="18" charset="0"/>
                <a:cs typeface="Times New Roman" panose="02020603050405020304" pitchFamily="18" charset="0"/>
              </a:rPr>
              <a:t>trust</a:t>
            </a:r>
            <a:r>
              <a:rPr lang="en-US" altLang="en-US" sz="2400" noProof="0" dirty="0">
                <a:latin typeface="Times New Roman" panose="02020603050405020304" pitchFamily="18" charset="0"/>
                <a:cs typeface="Times New Roman" panose="02020603050405020304" pitchFamily="18" charset="0"/>
              </a:rPr>
              <a:t>.</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Sense of </a:t>
            </a:r>
            <a:r>
              <a:rPr lang="en-US" altLang="en-US" sz="2400" noProof="0" dirty="0">
                <a:highlight>
                  <a:srgbClr val="FFFF00"/>
                </a:highlight>
                <a:latin typeface="Times New Roman" panose="02020603050405020304" pitchFamily="18" charset="0"/>
                <a:cs typeface="Times New Roman" panose="02020603050405020304" pitchFamily="18" charset="0"/>
              </a:rPr>
              <a:t>improvement</a:t>
            </a:r>
            <a:r>
              <a:rPr lang="en-US" altLang="en-US" sz="2400" noProof="0" dirty="0">
                <a:latin typeface="Times New Roman" panose="02020603050405020304" pitchFamily="18" charset="0"/>
                <a:cs typeface="Times New Roman" panose="02020603050405020304" pitchFamily="18" charset="0"/>
              </a:rPr>
              <a:t>.</a:t>
            </a:r>
          </a:p>
          <a:p>
            <a:pPr marL="291465" indent="-291465">
              <a:spcBef>
                <a:spcPts val="1000"/>
              </a:spcBef>
              <a:spcAft>
                <a:spcPts val="0"/>
              </a:spcAft>
              <a:buFont typeface="Arial" panose="020B0604020202020204" pitchFamily="34" charset="0"/>
              <a:buChar char="•"/>
            </a:pPr>
            <a:r>
              <a:rPr lang="en-US" altLang="en-US" sz="2400" noProof="0" dirty="0">
                <a:highlight>
                  <a:srgbClr val="FFFF00"/>
                </a:highlight>
                <a:latin typeface="Times New Roman" panose="02020603050405020304" pitchFamily="18" charset="0"/>
                <a:cs typeface="Times New Roman" panose="02020603050405020304" pitchFamily="18" charset="0"/>
              </a:rPr>
              <a:t>Diversity </a:t>
            </a:r>
            <a:r>
              <a:rPr lang="en-US" altLang="en-US" sz="2400" noProof="0" dirty="0">
                <a:latin typeface="Times New Roman" panose="02020603050405020304" pitchFamily="18" charset="0"/>
                <a:cs typeface="Times New Roman" panose="02020603050405020304" pitchFamily="18" charset="0"/>
              </a:rPr>
              <a:t>of team member skill sets.</a:t>
            </a:r>
            <a:r>
              <a:rPr lang="zh-CN" altLang="en-US" sz="2400" noProof="0" dirty="0">
                <a:latin typeface="Times New Roman" panose="02020603050405020304" pitchFamily="18" charset="0"/>
                <a:cs typeface="Times New Roman" panose="02020603050405020304" pitchFamily="18" charset="0"/>
              </a:rPr>
              <a:t>多样化</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4</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Symptoms of Team Toxicity </a:t>
            </a:r>
            <a:endParaRPr lang="zh-CN" altLang="en-US" sz="40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79320"/>
            <a:ext cx="8458200" cy="4688694"/>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A frenzied work atmosphere where team members waste energy and lose focus on work objectives.</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High frustration that causes friction among team members.</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Fragmented or poorly coordinated software process model that becomes a roadblock to accomplishment.</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Unclear definition of team roles resulting in a lack of accountability and resultant finger-pointing.</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Continuous and repeated exposure to failure that leads to a loss of confidence and poor morale.</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5</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noProof="0" dirty="0">
                <a:latin typeface="Times New Roman" panose="02020603050405020304" pitchFamily="18" charset="0"/>
                <a:cs typeface="Times New Roman" panose="02020603050405020304" pitchFamily="18" charset="0"/>
              </a:rPr>
              <a:t>Project Factors Affecting Team Structure</a:t>
            </a:r>
            <a:endParaRPr lang="zh-CN" altLang="en-US" sz="3600" noProof="0" dirty="0">
              <a:latin typeface="Times New Roman" panose="02020603050405020304" pitchFamily="18" charset="0"/>
              <a:cs typeface="Times New Roman" panose="02020603050405020304" pitchFamily="18" charset="0"/>
            </a:endParaRPr>
          </a:p>
        </p:txBody>
      </p:sp>
      <p:sp>
        <p:nvSpPr>
          <p:cNvPr id="4" name="Content Placeholder 3"/>
          <p:cNvSpPr>
            <a:spLocks noGrp="1"/>
          </p:cNvSpPr>
          <p:nvPr>
            <p:ph sz="quarter" idx="11"/>
          </p:nvPr>
        </p:nvSpPr>
        <p:spPr>
          <a:xfrm>
            <a:off x="342900" y="1178912"/>
            <a:ext cx="8458200" cy="4714740"/>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Difficulty of the problem to be solved.</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Resultant program size in lines of code or function points.</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Time that the team will stay together (team lifetime).</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Degree to which the problem can be modularized.</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Required quality and reliability of the system to be built.</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Rigidity of the delivery date.</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Degree of communication required for the project.</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6</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Agile Teams </a:t>
            </a:r>
            <a:r>
              <a:rPr lang="zh-CN" altLang="en-US" sz="4000" noProof="0" dirty="0">
                <a:latin typeface="Times New Roman" panose="02020603050405020304" pitchFamily="18" charset="0"/>
                <a:cs typeface="Times New Roman" panose="02020603050405020304" pitchFamily="18" charset="0"/>
              </a:rPr>
              <a:t>敏捷团队</a:t>
            </a:r>
          </a:p>
        </p:txBody>
      </p:sp>
      <p:sp>
        <p:nvSpPr>
          <p:cNvPr id="4" name="Content Placeholder 3"/>
          <p:cNvSpPr>
            <a:spLocks noGrp="1"/>
          </p:cNvSpPr>
          <p:nvPr>
            <p:ph sz="quarter" idx="11"/>
          </p:nvPr>
        </p:nvSpPr>
        <p:spPr>
          <a:xfrm>
            <a:off x="342900" y="1276710"/>
            <a:ext cx="8458200" cy="2782542"/>
          </a:xfrm>
        </p:spPr>
        <p:txBody>
          <a:bodyPr vert="horz" lIns="91440" tIns="45720" rIns="91440" bIns="45720" rtlCol="0">
            <a:noAutofit/>
          </a:bodyPr>
          <a:lstStyle/>
          <a:p>
            <a:pPr>
              <a:defRPr/>
            </a:pPr>
            <a:r>
              <a:rPr lang="en-US" sz="2400" noProof="0" dirty="0">
                <a:latin typeface="Times New Roman" panose="02020603050405020304" pitchFamily="18" charset="0"/>
                <a:cs typeface="Times New Roman" panose="02020603050405020304" pitchFamily="18" charset="0"/>
              </a:rPr>
              <a:t>Stress individual competency coupled with group collaboration as critical success factors.</a:t>
            </a:r>
          </a:p>
          <a:p>
            <a:pPr>
              <a:defRPr/>
            </a:pPr>
            <a:r>
              <a:rPr lang="en-US" sz="2400" noProof="0" dirty="0">
                <a:latin typeface="Times New Roman" panose="02020603050405020304" pitchFamily="18" charset="0"/>
                <a:cs typeface="Times New Roman" panose="02020603050405020304" pitchFamily="18" charset="0"/>
              </a:rPr>
              <a:t>People trump process and politics can trump people.</a:t>
            </a:r>
          </a:p>
          <a:p>
            <a:pPr>
              <a:defRPr/>
            </a:pPr>
            <a:r>
              <a:rPr lang="en-US" sz="2400" noProof="0" dirty="0">
                <a:latin typeface="Times New Roman" panose="02020603050405020304" pitchFamily="18" charset="0"/>
                <a:cs typeface="Times New Roman" panose="02020603050405020304" pitchFamily="18" charset="0"/>
              </a:rPr>
              <a:t>Agile teams as self-organizing and have many structures.</a:t>
            </a:r>
          </a:p>
          <a:p>
            <a:pPr marL="291465" lvl="3" indent="-291465">
              <a:spcBef>
                <a:spcPts val="1000"/>
              </a:spcBef>
              <a:spcAft>
                <a:spcPts val="0"/>
              </a:spcAft>
              <a:defRPr/>
            </a:pPr>
            <a:r>
              <a:rPr lang="en-US" sz="2000" noProof="0" dirty="0">
                <a:latin typeface="Times New Roman" panose="02020603050405020304" pitchFamily="18" charset="0"/>
                <a:cs typeface="Times New Roman" panose="02020603050405020304" pitchFamily="18" charset="0"/>
              </a:rPr>
              <a:t>Adaptive team structures.</a:t>
            </a:r>
          </a:p>
          <a:p>
            <a:pPr marL="291465" lvl="3" indent="-291465">
              <a:spcBef>
                <a:spcPts val="1000"/>
              </a:spcBef>
              <a:spcAft>
                <a:spcPts val="0"/>
              </a:spcAft>
              <a:defRPr/>
            </a:pPr>
            <a:r>
              <a:rPr lang="en-US" sz="2000" noProof="0" dirty="0">
                <a:latin typeface="Times New Roman" panose="02020603050405020304" pitchFamily="18" charset="0"/>
                <a:cs typeface="Times New Roman" panose="02020603050405020304" pitchFamily="18" charset="0"/>
              </a:rPr>
              <a:t>Significant autonomy.</a:t>
            </a:r>
          </a:p>
        </p:txBody>
      </p:sp>
      <p:sp>
        <p:nvSpPr>
          <p:cNvPr id="9" name="Content Placeholder 8"/>
          <p:cNvSpPr>
            <a:spLocks noGrp="1"/>
          </p:cNvSpPr>
          <p:nvPr>
            <p:ph sz="quarter" idx="14"/>
          </p:nvPr>
        </p:nvSpPr>
        <p:spPr>
          <a:xfrm>
            <a:off x="342900" y="4101979"/>
            <a:ext cx="8458200" cy="1734799"/>
          </a:xfrm>
        </p:spPr>
        <p:txBody>
          <a:bodyPr>
            <a:normAutofit/>
          </a:bodyPr>
          <a:lstStyle/>
          <a:p>
            <a:pPr>
              <a:defRPr/>
            </a:pPr>
            <a:r>
              <a:rPr lang="en-US" sz="2400" noProof="0" dirty="0">
                <a:latin typeface="Times New Roman" panose="02020603050405020304" pitchFamily="18" charset="0"/>
                <a:cs typeface="Times New Roman" panose="02020603050405020304" pitchFamily="18" charset="0"/>
              </a:rPr>
              <a:t>Communication among developers and stakeholders is important (consider adding customer rep to team).</a:t>
            </a:r>
          </a:p>
          <a:p>
            <a:pPr>
              <a:defRPr/>
            </a:pPr>
            <a:r>
              <a:rPr lang="en-US" sz="2400" noProof="0" dirty="0">
                <a:latin typeface="Times New Roman" panose="02020603050405020304" pitchFamily="18" charset="0"/>
                <a:cs typeface="Times New Roman" panose="02020603050405020304" pitchFamily="18" charset="0"/>
              </a:rPr>
              <a:t>Planning is kept to a minimum and  constrained only by business requirements and organizational standards.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7</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Impact of Social Media</a:t>
            </a:r>
          </a:p>
        </p:txBody>
      </p:sp>
      <p:sp>
        <p:nvSpPr>
          <p:cNvPr id="4" name="Content Placeholder 3"/>
          <p:cNvSpPr>
            <a:spLocks noGrp="1"/>
          </p:cNvSpPr>
          <p:nvPr>
            <p:ph sz="quarter" idx="11"/>
          </p:nvPr>
        </p:nvSpPr>
        <p:spPr>
          <a:xfrm>
            <a:off x="342900" y="1290009"/>
            <a:ext cx="8458200" cy="4714740"/>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Social processes around software development are  </a:t>
            </a:r>
            <a:r>
              <a:rPr lang="en-US" sz="2400" noProof="0">
                <a:latin typeface="Times New Roman" panose="02020603050405020304" pitchFamily="18" charset="0"/>
                <a:cs typeface="Times New Roman" panose="02020603050405020304" pitchFamily="18" charset="0"/>
              </a:rPr>
              <a:t>highly depend</a:t>
            </a:r>
            <a:r>
              <a:rPr lang="en-US" altLang="zh-CN" sz="2400" noProof="0">
                <a:latin typeface="Times New Roman" panose="02020603050405020304" pitchFamily="18" charset="0"/>
                <a:cs typeface="Times New Roman" panose="02020603050405020304" pitchFamily="18" charset="0"/>
              </a:rPr>
              <a:t>ent</a:t>
            </a:r>
            <a:r>
              <a:rPr lang="en-US" sz="2400" noProof="0">
                <a:latin typeface="Times New Roman" panose="02020603050405020304" pitchFamily="18" charset="0"/>
                <a:cs typeface="Times New Roman" panose="02020603050405020304" pitchFamily="18" charset="0"/>
              </a:rPr>
              <a:t> </a:t>
            </a:r>
            <a:r>
              <a:rPr lang="en-US" sz="2400" noProof="0" dirty="0">
                <a:latin typeface="Times New Roman" panose="02020603050405020304" pitchFamily="18" charset="0"/>
                <a:cs typeface="Times New Roman" panose="02020603050405020304" pitchFamily="18" charset="0"/>
              </a:rPr>
              <a:t>on engineers’ abilities to connect with individuals who share similar goals and complementary skills.</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Value of social networking tools grows as team size increases or when a team is geographically dispersed.</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Privacy and security issues should not be overlooked when using social media for software engineering work.</a:t>
            </a:r>
          </a:p>
          <a:p>
            <a:pPr marL="291465" indent="-291465">
              <a:spcBef>
                <a:spcPts val="1000"/>
              </a:spcBef>
              <a:spcAft>
                <a:spcPts val="0"/>
              </a:spcAft>
              <a:buFont typeface="Arial" panose="020B0604020202020204" pitchFamily="34" charset="0"/>
              <a:buChar char="•"/>
            </a:pPr>
            <a:r>
              <a:rPr lang="en-US" sz="2400" noProof="0" dirty="0">
                <a:latin typeface="Times New Roman" panose="02020603050405020304" pitchFamily="18" charset="0"/>
                <a:cs typeface="Times New Roman" panose="02020603050405020304" pitchFamily="18" charset="0"/>
              </a:rPr>
              <a:t>Benefits of social media must be weighed against the threat of uncontrolled disclosure of proprietary information.</a:t>
            </a:r>
            <a:endParaRPr lang="en-US" altLang="en-US" sz="2400" noProof="0" dirty="0">
              <a:latin typeface="Times New Roman" panose="02020603050405020304" pitchFamily="18" charset="0"/>
              <a:cs typeface="Times New Roman" panose="02020603050405020304" pitchFamily="18" charset="0"/>
            </a:endParaRP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8</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noProof="0" dirty="0">
                <a:latin typeface="Times New Roman" panose="02020603050405020304" pitchFamily="18" charset="0"/>
                <a:cs typeface="Times New Roman" panose="02020603050405020304" pitchFamily="18" charset="0"/>
              </a:rPr>
              <a:t>Team Decision Making Complications</a:t>
            </a:r>
          </a:p>
        </p:txBody>
      </p:sp>
      <p:sp>
        <p:nvSpPr>
          <p:cNvPr id="4" name="Content Placeholder 3"/>
          <p:cNvSpPr>
            <a:spLocks noGrp="1"/>
          </p:cNvSpPr>
          <p:nvPr>
            <p:ph sz="quarter" idx="11"/>
          </p:nvPr>
        </p:nvSpPr>
        <p:spPr>
          <a:xfrm>
            <a:off x="342900" y="1298555"/>
            <a:ext cx="8458200" cy="4714740"/>
          </a:xfrm>
        </p:spPr>
        <p:txBody>
          <a:bodyPr vert="horz" lIns="91440" tIns="45720" rIns="91440" bIns="45720" rtlCol="0">
            <a:noAutofit/>
          </a:bodyPr>
          <a:lstStyle/>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Problem complexity.</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Uncertainty and risk associated with the decision.</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Work associated with decision has unintended effect on another project object (law of unintended consequences).</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Different views of the problem lead to different conclusions about the way forward.</a:t>
            </a:r>
          </a:p>
          <a:p>
            <a:pPr marL="291465" indent="-291465">
              <a:spcBef>
                <a:spcPts val="1000"/>
              </a:spcBef>
              <a:spcAft>
                <a:spcPts val="0"/>
              </a:spcAft>
              <a:buFont typeface="Arial" panose="020B0604020202020204" pitchFamily="34" charset="0"/>
              <a:buChar char="•"/>
            </a:pPr>
            <a:r>
              <a:rPr lang="en-US" altLang="en-US" sz="2400" noProof="0" dirty="0">
                <a:latin typeface="Times New Roman" panose="02020603050405020304" pitchFamily="18" charset="0"/>
                <a:cs typeface="Times New Roman" panose="02020603050405020304" pitchFamily="18" charset="0"/>
              </a:rPr>
              <a:t>Global software teams face additional challenges associated with collaboration, coordination, and communication difficulties.</a:t>
            </a:r>
          </a:p>
        </p:txBody>
      </p:sp>
      <p:sp>
        <p:nvSpPr>
          <p:cNvPr id="3" name="Slide Number Placeholder 2"/>
          <p:cNvSpPr>
            <a:spLocks noGrp="1"/>
          </p:cNvSpPr>
          <p:nvPr>
            <p:ph type="sldNum" sz="quarter" idx="10"/>
          </p:nvPr>
        </p:nvSpPr>
        <p:spPr/>
        <p:txBody>
          <a:bodyPr/>
          <a:lstStyle/>
          <a:p>
            <a:fld id="{68151E55-6873-49E2-B8D5-2F265E6F1973}" type="slidenum">
              <a:rPr lang="en-US" smtClean="0">
                <a:latin typeface="Times New Roman" panose="02020603050405020304" pitchFamily="18" charset="0"/>
                <a:cs typeface="Times New Roman" panose="02020603050405020304" pitchFamily="18" charset="0"/>
              </a:rPr>
              <a:t>9</a:t>
            </a:fld>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YjNiMjFmMjgzOWFkZmI5ZDgxZjNjYTg0ZWMyM2QyZGUifQ=="/>
</p:tagLst>
</file>

<file path=ppt/theme/theme1.xml><?xml version="1.0" encoding="utf-8"?>
<a:theme xmlns:a="http://schemas.openxmlformats.org/drawingml/2006/main" name="Title Slides 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MainContentSlideMaster">
  <a:themeElements>
    <a:clrScheme name="Custom 1">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Closing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DividerSlideMaster">
  <a:themeElements>
    <a:clrScheme name="MHE PPT Theme Colors 06 15 18">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625D9C"/>
      </a:hlink>
      <a:folHlink>
        <a:srgbClr val="373A36"/>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ImageDescriptionAppendixSlideMaster">
  <a:themeElements>
    <a:clrScheme name="Custom 2">
      <a:dk1>
        <a:srgbClr val="000000"/>
      </a:dk1>
      <a:lt1>
        <a:srgbClr val="FFFFFF"/>
      </a:lt1>
      <a:dk2>
        <a:srgbClr val="000000"/>
      </a:dk2>
      <a:lt2>
        <a:srgbClr val="FFFFFF"/>
      </a:lt2>
      <a:accent1>
        <a:srgbClr val="E21A23"/>
      </a:accent1>
      <a:accent2>
        <a:srgbClr val="FFB600"/>
      </a:accent2>
      <a:accent3>
        <a:srgbClr val="625D9C"/>
      </a:accent3>
      <a:accent4>
        <a:srgbClr val="AF1858"/>
      </a:accent4>
      <a:accent5>
        <a:srgbClr val="692146"/>
      </a:accent5>
      <a:accent6>
        <a:srgbClr val="EC7700"/>
      </a:accent6>
      <a:hlink>
        <a:srgbClr val="000000"/>
      </a:hlink>
      <a:folHlink>
        <a:srgbClr val="000000"/>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MHHE_Generic Accessible PPT Template_Editorial_v8_2018</Template>
  <TotalTime>0</TotalTime>
  <Words>796</Words>
  <Application>Microsoft Office PowerPoint</Application>
  <PresentationFormat>全屏显示(4:3)</PresentationFormat>
  <Paragraphs>81</Paragraphs>
  <Slides>14</Slides>
  <Notes>0</Notes>
  <HiddenSlides>3</HiddenSlides>
  <MMClips>0</MMClips>
  <ScaleCrop>false</ScaleCrop>
  <HeadingPairs>
    <vt:vector size="6" baseType="variant">
      <vt:variant>
        <vt:lpstr>已用的字体</vt:lpstr>
      </vt:variant>
      <vt:variant>
        <vt:i4>2</vt:i4>
      </vt:variant>
      <vt:variant>
        <vt:lpstr>主题</vt:lpstr>
      </vt:variant>
      <vt:variant>
        <vt:i4>5</vt:i4>
      </vt:variant>
      <vt:variant>
        <vt:lpstr>幻灯片标题</vt:lpstr>
      </vt:variant>
      <vt:variant>
        <vt:i4>14</vt:i4>
      </vt:variant>
    </vt:vector>
  </HeadingPairs>
  <TitlesOfParts>
    <vt:vector size="21" baseType="lpstr">
      <vt:lpstr>Arial</vt:lpstr>
      <vt:lpstr>Times New Roman</vt:lpstr>
      <vt:lpstr>Title Slides Master</vt:lpstr>
      <vt:lpstr>MainContentSlideMaster</vt:lpstr>
      <vt:lpstr>ClosingMaster</vt:lpstr>
      <vt:lpstr>DividerSlideMaster</vt:lpstr>
      <vt:lpstr>ImageDescriptionAppendixSlideMaster</vt:lpstr>
      <vt:lpstr>Chapter 5</vt:lpstr>
      <vt:lpstr>Traits of Successful Software Engineers</vt:lpstr>
      <vt:lpstr>Behavior Model for Software Engineering </vt:lpstr>
      <vt:lpstr>Effective Software Team Attributes</vt:lpstr>
      <vt:lpstr>Symptoms of Team Toxicity </vt:lpstr>
      <vt:lpstr>Project Factors Affecting Team Structure</vt:lpstr>
      <vt:lpstr>Agile Teams 敏捷团队</vt:lpstr>
      <vt:lpstr>Impact of Social Media</vt:lpstr>
      <vt:lpstr>Team Decision Making Complications</vt:lpstr>
      <vt:lpstr>Factors Affecting Global Software Development Teams</vt:lpstr>
      <vt:lpstr>End of Main Content</vt:lpstr>
      <vt:lpstr>Accessibility Content: Text Alternatives for Images</vt:lpstr>
      <vt:lpstr>Behavior Model for Software Engineering – Text Alternative</vt:lpstr>
      <vt:lpstr>Factors Affecting Global Software Development Teams – Text Alternative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of Four Title Slide Options</dc:title>
  <dc:creator>Ervolino, Heather</dc:creator>
  <cp:keywords>PPT</cp:keywords>
  <cp:lastModifiedBy>yameng zhao</cp:lastModifiedBy>
  <cp:revision>47</cp:revision>
  <dcterms:created xsi:type="dcterms:W3CDTF">2019-01-22T22:04:00Z</dcterms:created>
  <dcterms:modified xsi:type="dcterms:W3CDTF">2024-09-24T20:56:10Z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429AFCC258BD469C852127E29A4F43A3_12</vt:lpwstr>
  </property>
  <property fmtid="{D5CDD505-2E9C-101B-9397-08002B2CF9AE}" pid="3" name="KSOProductBuildVer">
    <vt:lpwstr>2052-12.1.0.15990</vt:lpwstr>
  </property>
</Properties>
</file>