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4.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9" r:id="rId1"/>
    <p:sldMasterId id="2147483691" r:id="rId2"/>
    <p:sldMasterId id="2147483684" r:id="rId3"/>
    <p:sldMasterId id="2147483686" r:id="rId4"/>
    <p:sldMasterId id="2147483701" r:id="rId5"/>
  </p:sldMasterIdLst>
  <p:notesMasterIdLst>
    <p:notesMasterId r:id="rId19"/>
  </p:notesMasterIdLst>
  <p:sldIdLst>
    <p:sldId id="280" r:id="rId6"/>
    <p:sldId id="267" r:id="rId7"/>
    <p:sldId id="271" r:id="rId8"/>
    <p:sldId id="274" r:id="rId9"/>
    <p:sldId id="273" r:id="rId10"/>
    <p:sldId id="277" r:id="rId11"/>
    <p:sldId id="258" r:id="rId12"/>
    <p:sldId id="264" r:id="rId13"/>
    <p:sldId id="268" r:id="rId14"/>
    <p:sldId id="272" r:id="rId15"/>
    <p:sldId id="281" r:id="rId16"/>
    <p:sldId id="276" r:id="rId17"/>
    <p:sldId id="278"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5973D931-3BAC-4F30-9C16-B7461F574E40}">
          <p14:sldIdLst>
            <p14:sldId id="280"/>
            <p14:sldId id="267"/>
            <p14:sldId id="271"/>
            <p14:sldId id="274"/>
            <p14:sldId id="273"/>
            <p14:sldId id="277"/>
          </p14:sldIdLst>
        </p14:section>
        <p14:section name="Appendix: Image Descriptions for Unsighted Students" id="{9E859B0B-078E-463E-89A6-21C20DD280C4}">
          <p14:sldIdLst>
            <p14:sldId id="258"/>
            <p14:sldId id="264"/>
            <p14:sldId id="268"/>
            <p14:sldId id="272"/>
            <p14:sldId id="281"/>
            <p14:sldId id="276"/>
            <p14:sldId id="278"/>
          </p14:sldIdLst>
        </p14:section>
      </p14:sectionLst>
    </p:ext>
    <p:ext uri="{EFAFB233-063F-42B5-8137-9DF3F51BA10A}">
      <p15:sldGuideLst xmlns:p15="http://schemas.microsoft.com/office/powerpoint/2012/main">
        <p15:guide id="2" pos="3264" userDrawn="1">
          <p15:clr>
            <a:srgbClr val="A4A3A4"/>
          </p15:clr>
        </p15:guide>
        <p15:guide id="3" orient="horz" pos="2256" userDrawn="1">
          <p15:clr>
            <a:srgbClr val="A4A3A4"/>
          </p15:clr>
        </p15:guide>
        <p15:guide id="4" pos="56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cmAuthor id="2" name="Ciporen, Laura" initials="CL [2]"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264" autoAdjust="0"/>
    <p:restoredTop sz="96233" autoAdjust="0"/>
  </p:normalViewPr>
  <p:slideViewPr>
    <p:cSldViewPr snapToGrid="0" showGuides="1">
      <p:cViewPr varScale="1">
        <p:scale>
          <a:sx n="110" d="100"/>
          <a:sy n="110" d="100"/>
        </p:scale>
        <p:origin x="912" y="64"/>
      </p:cViewPr>
      <p:guideLst>
        <p:guide pos="3264"/>
        <p:guide orient="horz" pos="2256"/>
        <p:guide pos="5640"/>
      </p:guideLst>
    </p:cSldViewPr>
  </p:slideViewPr>
  <p:outlineViewPr>
    <p:cViewPr>
      <p:scale>
        <a:sx n="50" d="100"/>
        <a:sy n="50" d="100"/>
      </p:scale>
      <p:origin x="0" y="-30955"/>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 userId="709aba668a628c61" providerId="LiveId" clId="{9F734FB7-799D-495F-9939-5825C8FABDFA}"/>
    <pc:docChg chg="modSld">
      <pc:chgData name="Dan" userId="709aba668a628c61" providerId="LiveId" clId="{9F734FB7-799D-495F-9939-5825C8FABDFA}" dt="2023-12-27T16:32:10.582" v="0" actId="13926"/>
      <pc:docMkLst>
        <pc:docMk/>
      </pc:docMkLst>
      <pc:sldChg chg="modSp mod">
        <pc:chgData name="Dan" userId="709aba668a628c61" providerId="LiveId" clId="{9F734FB7-799D-495F-9939-5825C8FABDFA}" dt="2023-12-27T16:32:10.582" v="0" actId="13926"/>
        <pc:sldMkLst>
          <pc:docMk/>
          <pc:sldMk cId="1886615143" sldId="271"/>
        </pc:sldMkLst>
        <pc:spChg chg="mod">
          <ac:chgData name="Dan" userId="709aba668a628c61" providerId="LiveId" clId="{9F734FB7-799D-495F-9939-5825C8FABDFA}" dt="2023-12-27T16:32:10.582" v="0" actId="13926"/>
          <ac:spMkLst>
            <pc:docMk/>
            <pc:sldMk cId="1886615143" sldId="271"/>
            <ac:spMk id="2" creationId="{6BF7D065-69D6-43BD-8F16-1ED37377658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FCED63-4D22-409E-9086-E888ED76354B}" type="datetimeFigureOut">
              <a:rPr lang="zh-CN" altLang="en-US" smtClean="0"/>
              <a:t>2025/1/4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C0BBEA-21B5-40B7-BDF7-2836BD01B520}" type="slidenum">
              <a:rPr lang="zh-CN" altLang="en-US" smtClean="0"/>
              <a:t>‹#›</a:t>
            </a:fld>
            <a:endParaRPr lang="zh-CN" altLang="en-US"/>
          </a:p>
        </p:txBody>
      </p:sp>
    </p:spTree>
    <p:extLst>
      <p:ext uri="{BB962C8B-B14F-4D97-AF65-F5344CB8AC3E}">
        <p14:creationId xmlns:p14="http://schemas.microsoft.com/office/powerpoint/2010/main" val="1010730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4C0BBEA-21B5-40B7-BDF7-2836BD01B520}" type="slidenum">
              <a:rPr lang="zh-CN" altLang="en-US" smtClean="0"/>
              <a:t>5</a:t>
            </a:fld>
            <a:endParaRPr lang="zh-CN" altLang="en-US"/>
          </a:p>
        </p:txBody>
      </p:sp>
    </p:spTree>
    <p:extLst>
      <p:ext uri="{BB962C8B-B14F-4D97-AF65-F5344CB8AC3E}">
        <p14:creationId xmlns:p14="http://schemas.microsoft.com/office/powerpoint/2010/main" val="17573187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4C0BBEA-21B5-40B7-BDF7-2836BD01B520}" type="slidenum">
              <a:rPr lang="zh-CN" altLang="en-US" smtClean="0"/>
              <a:t>6</a:t>
            </a:fld>
            <a:endParaRPr lang="zh-CN" altLang="en-US"/>
          </a:p>
        </p:txBody>
      </p:sp>
    </p:spTree>
    <p:extLst>
      <p:ext uri="{BB962C8B-B14F-4D97-AF65-F5344CB8AC3E}">
        <p14:creationId xmlns:p14="http://schemas.microsoft.com/office/powerpoint/2010/main" val="338385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346105" y="2099014"/>
            <a:ext cx="3863458" cy="3863458"/>
            <a:chOff x="331115" y="2099014"/>
            <a:chExt cx="3863458" cy="3863458"/>
          </a:xfrm>
        </p:grpSpPr>
        <p:sp>
          <p:nvSpPr>
            <p:cNvPr id="13" name="Rectangle 12">
              <a:extLst>
                <a:ext uri="{FF2B5EF4-FFF2-40B4-BE49-F238E27FC236}">
                  <a16:creationId xmlns:a16="http://schemas.microsoft.com/office/drawing/2014/main" id="{FD9DDEA9-6897-2B48-BA6A-9075880AA615}"/>
                </a:ext>
              </a:extLst>
            </p:cNvPr>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2AD1ADE-6D88-5C48-9EEF-7E081C733011}"/>
                </a:ext>
              </a:extLst>
            </p:cNvPr>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8AC4EEC4-5547-4185-92E7-A6CAF888043F}"/>
              </a:ext>
            </a:extLst>
          </p:cNvPr>
          <p:cNvSpPr>
            <a:spLocks noGrp="1"/>
          </p:cNvSpPr>
          <p:nvPr>
            <p:ph type="ftr" sz="quarter" idx="12"/>
          </p:nvPr>
        </p:nvSpPr>
        <p:spPr>
          <a:xfrm>
            <a:off x="0" y="6478438"/>
            <a:ext cx="9144000" cy="374266"/>
          </a:xfrm>
        </p:spPr>
        <p:txBody>
          <a:bodyPr/>
          <a:lstStyle>
            <a:lvl1pPr algn="ctr">
              <a:defRPr>
                <a:solidFill>
                  <a:schemeClr val="tx1">
                    <a:lumMod val="50000"/>
                    <a:lumOff val="50000"/>
                  </a:schemeClr>
                </a:solidFill>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1001655917"/>
      </p:ext>
    </p:extLst>
  </p:cSld>
  <p:clrMapOvr>
    <a:masterClrMapping/>
  </p:clrMapOvr>
  <p:extLst>
    <p:ext uri="{DCECCB84-F9BA-43D5-87BE-67443E8EF086}">
      <p15:sldGuideLst xmlns:p15="http://schemas.microsoft.com/office/powerpoint/2012/main">
        <p15:guide id="1" orient="horz" pos="957">
          <p15:clr>
            <a:srgbClr val="FBAE40"/>
          </p15:clr>
        </p15:guide>
        <p15:guide id="2" orient="horz" pos="41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defRPr sz="40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07061431"/>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descr="McGraw-Hill Education Logo">
            <a:extLst>
              <a:ext uri="{FF2B5EF4-FFF2-40B4-BE49-F238E27FC236}">
                <a16:creationId xmlns:a16="http://schemas.microsoft.com/office/drawing/2014/main" id="{60DCFDF5-2A5B-440E-888A-BC0BFEF9F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50211" y="1005697"/>
            <a:ext cx="2443579" cy="2443579"/>
          </a:xfrm>
          <a:prstGeom prst="rect">
            <a:avLst/>
          </a:prstGeom>
        </p:spPr>
      </p:pic>
      <p:sp>
        <p:nvSpPr>
          <p:cNvPr id="3" name="Long Copyright">
            <a:extLst>
              <a:ext uri="{FF2B5EF4-FFF2-40B4-BE49-F238E27FC236}">
                <a16:creationId xmlns:a16="http://schemas.microsoft.com/office/drawing/2014/main" id="{9AB572CE-E262-4FA6-8D47-02F068ADD1BE}"/>
              </a:ext>
            </a:extLst>
          </p:cNvPr>
          <p:cNvSpPr>
            <a:spLocks noGrp="1"/>
          </p:cNvSpPr>
          <p:nvPr>
            <p:ph type="ftr" sz="quarter" idx="10"/>
          </p:nvPr>
        </p:nvSpPr>
        <p:spPr>
          <a:xfrm>
            <a:off x="0" y="6487064"/>
            <a:ext cx="9144000" cy="370936"/>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
        <p:nvSpPr>
          <p:cNvPr id="9" name="MGH Tagline">
            <a:extLst>
              <a:ext uri="{FF2B5EF4-FFF2-40B4-BE49-F238E27FC236}">
                <a16:creationId xmlns:a16="http://schemas.microsoft.com/office/drawing/2014/main" id="{F040BF5C-A78D-440C-93DF-72F3F641F3F1}"/>
              </a:ext>
            </a:extLst>
          </p:cNvPr>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7443668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6CA9270-FD0E-4B64-B0D8-24095E6A2959}"/>
              </a:ext>
            </a:extLst>
          </p:cNvPr>
          <p:cNvSpPr>
            <a:spLocks noGrp="1"/>
          </p:cNvSpPr>
          <p:nvPr>
            <p:ph type="title" hasCustomPrompt="1"/>
          </p:nvPr>
        </p:nvSpPr>
        <p:spPr>
          <a:xfrm>
            <a:off x="342899" y="2366309"/>
            <a:ext cx="7696919" cy="526936"/>
          </a:xfrm>
          <a:prstGeom prst="rect">
            <a:avLst/>
          </a:prstGeom>
        </p:spPr>
        <p:txBody>
          <a:bodyPr anchor="ctr"/>
          <a:lstStyle>
            <a:lvl1pPr>
              <a:defRPr/>
            </a:lvl1pPr>
          </a:lstStyle>
          <a:p>
            <a:r>
              <a:rPr lang="en-US" dirty="0"/>
              <a:t>Accessibility Content: Text Alternatives for Images</a:t>
            </a:r>
          </a:p>
        </p:txBody>
      </p:sp>
      <p:sp>
        <p:nvSpPr>
          <p:cNvPr id="3" name="Slide Number Placeholder">
            <a:extLst>
              <a:ext uri="{FF2B5EF4-FFF2-40B4-BE49-F238E27FC236}">
                <a16:creationId xmlns:a16="http://schemas.microsoft.com/office/drawing/2014/main" id="{0B6E1DCB-9B8A-423D-B48B-2CCDE624B45C}"/>
              </a:ext>
            </a:extLst>
          </p:cNvPr>
          <p:cNvSpPr>
            <a:spLocks noGrp="1"/>
          </p:cNvSpPr>
          <p:nvPr>
            <p:ph type="sldNum" sz="quarter" idx="10"/>
          </p:nvPr>
        </p:nvSpPr>
        <p:spPr>
          <a:xfrm>
            <a:off x="8637202" y="6682314"/>
            <a:ext cx="342900" cy="143831"/>
          </a:xfr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36925710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isc. 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C0136BE0-3F2D-44D5-B125-B7A30D2C8896}"/>
              </a:ext>
            </a:extLst>
          </p:cNvPr>
          <p:cNvSpPr>
            <a:spLocks noGrp="1"/>
          </p:cNvSpPr>
          <p:nvPr>
            <p:ph type="title"/>
          </p:nvPr>
        </p:nvSpPr>
        <p:spPr>
          <a:xfrm>
            <a:off x="339450" y="117244"/>
            <a:ext cx="6065851" cy="730970"/>
          </a:xfrm>
          <a:prstGeom prst="rect">
            <a:avLst/>
          </a:prstGeom>
        </p:spPr>
        <p:txBody>
          <a:bodyPr/>
          <a:lstStyle/>
          <a:p>
            <a:r>
              <a:rPr lang="en-US" dirty="0"/>
              <a:t>Click to edit Master title style</a:t>
            </a:r>
          </a:p>
        </p:txBody>
      </p:sp>
      <p:sp>
        <p:nvSpPr>
          <p:cNvPr id="3" name="Slide Number Placeholder">
            <a:extLst>
              <a:ext uri="{FF2B5EF4-FFF2-40B4-BE49-F238E27FC236}">
                <a16:creationId xmlns:a16="http://schemas.microsoft.com/office/drawing/2014/main" id="{FA117DCA-6A6D-48B9-9002-DA1E4814BF99}"/>
              </a:ext>
            </a:extLst>
          </p:cNvPr>
          <p:cNvSpPr>
            <a:spLocks noGrp="1"/>
          </p:cNvSpPr>
          <p:nvPr>
            <p:ph type="sldNum" sz="quarter" idx="10"/>
          </p:nvPr>
        </p:nvSpPr>
        <p:spPr/>
        <p:txBody>
          <a:bodyPr/>
          <a:lstStyle/>
          <a:p>
            <a:fld id="{68151E55-6873-49E2-B8D5-2F265E6F1973}" type="slidenum">
              <a:rPr lang="en-US" smtClean="0"/>
              <a:pPr/>
              <a:t>‹#›</a:t>
            </a:fld>
            <a:endParaRPr lang="en-US" dirty="0"/>
          </a:p>
        </p:txBody>
      </p:sp>
      <p:sp>
        <p:nvSpPr>
          <p:cNvPr id="5" name="Content Placeholder">
            <a:extLst>
              <a:ext uri="{FF2B5EF4-FFF2-40B4-BE49-F238E27FC236}">
                <a16:creationId xmlns:a16="http://schemas.microsoft.com/office/drawing/2014/main" id="{DA8444E8-1445-4AB7-85DD-90449330C005}"/>
              </a:ext>
            </a:extLst>
          </p:cNvPr>
          <p:cNvSpPr>
            <a:spLocks noGrp="1"/>
          </p:cNvSpPr>
          <p:nvPr>
            <p:ph sz="quarter" idx="11" hasCustomPrompt="1"/>
          </p:nvPr>
        </p:nvSpPr>
        <p:spPr>
          <a:xfrm>
            <a:off x="342900" y="1973249"/>
            <a:ext cx="6477000" cy="4343400"/>
          </a:xfrm>
        </p:spPr>
        <p:txBody>
          <a:bodyPr/>
          <a:lstStyle>
            <a:lvl1pPr>
              <a:defRPr/>
            </a:lvl1pPr>
            <a:lvl2pPr marL="344488" indent="-342900">
              <a:buFont typeface="Arial" panose="020B0604020202020204" pitchFamily="34" charset="0"/>
              <a:buChar char="•"/>
              <a:defRPr/>
            </a:lvl2pPr>
            <a:lvl3pPr>
              <a:defRPr/>
            </a:lvl3pPr>
            <a:lvl4pPr>
              <a:defRPr/>
            </a:lvl4pPr>
          </a:lstStyle>
          <a:p>
            <a:pPr lvl="0"/>
            <a:r>
              <a:rPr lang="en-US" dirty="0"/>
              <a:t>Slide Content</a:t>
            </a:r>
          </a:p>
          <a:p>
            <a:pPr lvl="2"/>
            <a:r>
              <a:rPr lang="en-US" dirty="0"/>
              <a:t>Second level</a:t>
            </a:r>
          </a:p>
          <a:p>
            <a:pPr lvl="3"/>
            <a:r>
              <a:rPr lang="en-US" dirty="0"/>
              <a:t>Third level</a:t>
            </a:r>
          </a:p>
        </p:txBody>
      </p:sp>
    </p:spTree>
    <p:extLst>
      <p:ext uri="{BB962C8B-B14F-4D97-AF65-F5344CB8AC3E}">
        <p14:creationId xmlns:p14="http://schemas.microsoft.com/office/powerpoint/2010/main" val="44541601"/>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ppendix-One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defRPr sz="4000"/>
            </a:lvl1pPr>
          </a:lstStyle>
          <a:p>
            <a:r>
              <a:rPr lang="en-US" dirty="0"/>
              <a:t>Slide Title</a:t>
            </a:r>
            <a:br>
              <a:rPr lang="en-US" dirty="0"/>
            </a:br>
            <a:endParaRPr lang="en-US" dirty="0"/>
          </a:p>
        </p:txBody>
      </p:sp>
      <p:sp>
        <p:nvSpPr>
          <p:cNvPr id="6" name="Return to main slide Link 1">
            <a:extLst>
              <a:ext uri="{FF2B5EF4-FFF2-40B4-BE49-F238E27FC236}">
                <a16:creationId xmlns:a16="http://schemas.microsoft.com/office/drawing/2014/main" id="{F538FEEA-434F-404A-8A40-5F717D6CB596}"/>
              </a:ext>
            </a:extLst>
          </p:cNvPr>
          <p:cNvSpPr>
            <a:spLocks noGrp="1"/>
          </p:cNvSpPr>
          <p:nvPr>
            <p:ph type="body" sz="quarter" idx="14" hasCustomPrompt="1"/>
          </p:nvPr>
        </p:nvSpPr>
        <p:spPr>
          <a:xfrm>
            <a:off x="3081587" y="1068234"/>
            <a:ext cx="2980826" cy="225425"/>
          </a:xfrm>
        </p:spPr>
        <p:txBody>
          <a:bodyPr anchor="ctr">
            <a:noAutofit/>
          </a:bodyPr>
          <a:lstStyle>
            <a:lvl1pPr algn="ctr">
              <a:defRPr sz="1200"/>
            </a:lvl1pPr>
          </a:lstStyle>
          <a:p>
            <a:pPr lvl="0"/>
            <a:r>
              <a:rPr lang="en-US" dirty="0"/>
              <a:t>Return to parent-slide containing images.</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371601"/>
            <a:ext cx="8458200" cy="4876800"/>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0" name="Return to main slide Link 2">
            <a:extLst>
              <a:ext uri="{FF2B5EF4-FFF2-40B4-BE49-F238E27FC236}">
                <a16:creationId xmlns:a16="http://schemas.microsoft.com/office/drawing/2014/main" id="{D8AF3780-479B-4486-8AEE-B0E29BE2F870}"/>
              </a:ext>
            </a:extLst>
          </p:cNvPr>
          <p:cNvSpPr>
            <a:spLocks noGrp="1"/>
          </p:cNvSpPr>
          <p:nvPr>
            <p:ph type="body" sz="quarter" idx="15" hasCustomPrompt="1"/>
          </p:nvPr>
        </p:nvSpPr>
        <p:spPr>
          <a:xfrm>
            <a:off x="3092111" y="6350211"/>
            <a:ext cx="2959779" cy="228600"/>
          </a:xfr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842702864"/>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defRPr sz="4000"/>
            </a:lvl1pPr>
          </a:lstStyle>
          <a:p>
            <a:r>
              <a:rPr lang="en-US" dirty="0"/>
              <a:t>Slide Title</a:t>
            </a:r>
            <a:br>
              <a:rPr lang="en-US" dirty="0"/>
            </a:br>
            <a:endParaRPr lang="en-US" dirty="0"/>
          </a:p>
        </p:txBody>
      </p:sp>
      <p:sp>
        <p:nvSpPr>
          <p:cNvPr id="9" name="Return to main slide Link 1">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8" name="Image Identifier 1">
            <a:extLst>
              <a:ext uri="{FF2B5EF4-FFF2-40B4-BE49-F238E27FC236}">
                <a16:creationId xmlns:a16="http://schemas.microsoft.com/office/drawing/2014/main" id="{C828D23C-A7ED-420E-B199-2D8CCF24D6BE}"/>
              </a:ext>
            </a:extLst>
          </p:cNvPr>
          <p:cNvSpPr>
            <a:spLocks noGrp="1"/>
          </p:cNvSpPr>
          <p:nvPr>
            <p:ph type="body" sz="quarter" idx="15" hasCustomPrompt="1"/>
          </p:nvPr>
        </p:nvSpPr>
        <p:spPr>
          <a:xfrm>
            <a:off x="365125" y="1410562"/>
            <a:ext cx="4076700" cy="392112"/>
          </a:xfrm>
        </p:spPr>
        <p:txBody>
          <a:bodyPr/>
          <a:lstStyle>
            <a:lvl1pPr>
              <a:defRPr/>
            </a:lvl1pPr>
          </a:lstStyle>
          <a:p>
            <a:pPr lvl="0"/>
            <a:r>
              <a:rPr lang="en-US" dirty="0"/>
              <a:t>Image Identifier 1</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933303"/>
            <a:ext cx="4076700" cy="4315097"/>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1" name="Image Identifier 2">
            <a:extLst>
              <a:ext uri="{FF2B5EF4-FFF2-40B4-BE49-F238E27FC236}">
                <a16:creationId xmlns:a16="http://schemas.microsoft.com/office/drawing/2014/main" id="{7DBCEA22-E8D2-4B8A-B55C-3FFA6FAB317C}"/>
              </a:ext>
            </a:extLst>
          </p:cNvPr>
          <p:cNvSpPr>
            <a:spLocks noGrp="1"/>
          </p:cNvSpPr>
          <p:nvPr>
            <p:ph type="body" sz="quarter" idx="16" hasCustomPrompt="1"/>
          </p:nvPr>
        </p:nvSpPr>
        <p:spPr>
          <a:xfrm>
            <a:off x="4715145" y="1410562"/>
            <a:ext cx="4078224" cy="393192"/>
          </a:xfrm>
        </p:spPr>
        <p:txBody>
          <a:bodyPr/>
          <a:lstStyle>
            <a:lvl1pPr>
              <a:defRPr/>
            </a:lvl1pPr>
          </a:lstStyle>
          <a:p>
            <a:pPr lvl="0"/>
            <a:r>
              <a:rPr lang="en-US" dirty="0"/>
              <a:t>Image Identifier 2</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933303"/>
            <a:ext cx="4076700" cy="4315097"/>
          </a:xfrm>
          <a:prstGeom prst="rect">
            <a:avLst/>
          </a:prstGeo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Return to main slide Link 2">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081528" y="6348550"/>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2505933215"/>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a:extLst>
              <a:ext uri="{FF2B5EF4-FFF2-40B4-BE49-F238E27FC236}">
                <a16:creationId xmlns:a16="http://schemas.microsoft.com/office/drawing/2014/main" id="{E2D8ACCF-E5FC-4FE9-9E84-B2A0A6B1EEBA}"/>
              </a:ext>
              <a:ext uri="{C183D7F6-B498-43B3-948B-1728B52AA6E4}">
                <adec:decorative xmlns:adec="http://schemas.microsoft.com/office/drawing/2017/decorative" val="1"/>
              </a:ext>
            </a:extLst>
          </p:cNvPr>
          <p:cNvGrpSpPr/>
          <p:nvPr userDrawn="1"/>
        </p:nvGrpSpPr>
        <p:grpSpPr>
          <a:xfrm>
            <a:off x="342900" y="2095500"/>
            <a:ext cx="3886199" cy="3886199"/>
            <a:chOff x="342900" y="2095500"/>
            <a:chExt cx="3886199" cy="3886199"/>
          </a:xfrm>
        </p:grpSpPr>
        <p:sp>
          <p:nvSpPr>
            <p:cNvPr id="14" name="Rectangle 13">
              <a:extLst>
                <a:ext uri="{FF2B5EF4-FFF2-40B4-BE49-F238E27FC236}">
                  <a16:creationId xmlns:a16="http://schemas.microsoft.com/office/drawing/2014/main" id="{52AD1ADE-6D88-5C48-9EEF-7E081C733011}"/>
                </a:ext>
              </a:extLst>
            </p:cNvPr>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F4607C07-D864-4A1A-8061-D12997CC50CE}"/>
              </a:ext>
            </a:extLst>
          </p:cNvPr>
          <p:cNvSpPr>
            <a:spLocks noGrp="1"/>
          </p:cNvSpPr>
          <p:nvPr>
            <p:ph type="ftr" sz="quarter" idx="12"/>
          </p:nvPr>
        </p:nvSpPr>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2489068921"/>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0" y="1452559"/>
            <a:ext cx="9144000" cy="4982750"/>
            <a:chOff x="0" y="1521567"/>
            <a:chExt cx="9144000" cy="4846438"/>
          </a:xfrm>
        </p:grpSpPr>
        <p:sp>
          <p:nvSpPr>
            <p:cNvPr id="11" name="Rectangle 10">
              <a:extLst>
                <a:ext uri="{FF2B5EF4-FFF2-40B4-BE49-F238E27FC236}">
                  <a16:creationId xmlns:a16="http://schemas.microsoft.com/office/drawing/2014/main" id="{23FD8DC8-1EF1-6B48-9F31-D9D254F85818}"/>
                </a:ext>
              </a:extLst>
            </p:cNvPr>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500492E-5EBE-C745-8EEE-F17D4BB4582E}"/>
                </a:ext>
              </a:extLst>
            </p:cNvPr>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777240" y="2985555"/>
            <a:ext cx="6521640" cy="873214"/>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p:ph type="subTitle" idx="1"/>
          </p:nvPr>
        </p:nvSpPr>
        <p:spPr>
          <a:xfrm>
            <a:off x="782058" y="3986784"/>
            <a:ext cx="4297680" cy="517585"/>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p:nvPr>
        </p:nvSpPr>
        <p:spPr>
          <a:xfrm>
            <a:off x="777240" y="4718304"/>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380643474"/>
      </p:ext>
    </p:extLst>
  </p:cSld>
  <p:clrMapOvr>
    <a:masterClrMapping/>
  </p:clrMapOvr>
  <p:extLst>
    <p:ext uri="{DCECCB84-F9BA-43D5-87BE-67443E8EF086}">
      <p15:sldGuideLst xmlns:p15="http://schemas.microsoft.com/office/powerpoint/2012/main">
        <p15:guide id="1" orient="horz" pos="95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a:extLst>
              <a:ext uri="{FF2B5EF4-FFF2-40B4-BE49-F238E27FC236}">
                <a16:creationId xmlns:a16="http://schemas.microsoft.com/office/drawing/2014/main" id="{7A14A7A9-A9D7-4A08-A24F-4D1C1F4C29CE}"/>
              </a:ext>
              <a:ext uri="{C183D7F6-B498-43B3-948B-1728B52AA6E4}">
                <adec:decorative xmlns:adec="http://schemas.microsoft.com/office/drawing/2017/decorative" val="1"/>
              </a:ext>
            </a:extLst>
          </p:cNvPr>
          <p:cNvGrpSpPr/>
          <p:nvPr userDrawn="1"/>
        </p:nvGrpSpPr>
        <p:grpSpPr>
          <a:xfrm>
            <a:off x="0" y="1446366"/>
            <a:ext cx="9143999" cy="4991100"/>
            <a:chOff x="0" y="1524000"/>
            <a:chExt cx="9143999" cy="4991100"/>
          </a:xfrm>
        </p:grpSpPr>
        <p:sp>
          <p:nvSpPr>
            <p:cNvPr id="12" name="Rectangle 11">
              <a:extLst>
                <a:ext uri="{FF2B5EF4-FFF2-40B4-BE49-F238E27FC236}">
                  <a16:creationId xmlns:a16="http://schemas.microsoft.com/office/drawing/2014/main" id="{9500492E-5EBE-C745-8EEE-F17D4BB4582E}"/>
                </a:ext>
              </a:extLst>
            </p:cNvPr>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567378" y="2593298"/>
            <a:ext cx="6980170" cy="1130559"/>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userDrawn="1">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1233895555"/>
      </p:ext>
    </p:extLst>
  </p:cSld>
  <p:clrMapOvr>
    <a:masterClrMapping/>
  </p:clrMapOvr>
  <p:extLst>
    <p:ext uri="{DCECCB84-F9BA-43D5-87BE-67443E8EF086}">
      <p15:sldGuideLst xmlns:p15="http://schemas.microsoft.com/office/powerpoint/2012/main">
        <p15:guide id="1" orient="horz" pos="1272">
          <p15:clr>
            <a:srgbClr val="FBAE40"/>
          </p15:clr>
        </p15:guide>
        <p15:guide id="2" orient="horz" pos="3960">
          <p15:clr>
            <a:srgbClr val="FBAE40"/>
          </p15:clr>
        </p15:guide>
        <p15:guide id="3" pos="120">
          <p15:clr>
            <a:srgbClr val="FBAE40"/>
          </p15:clr>
        </p15:guide>
        <p15:guide id="4" pos="5472">
          <p15:clr>
            <a:srgbClr val="FBAE40"/>
          </p15:clr>
        </p15:guide>
        <p15:guide id="5" orient="horz" pos="22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defRPr sz="40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745085821"/>
      </p:ext>
    </p:extLst>
  </p:cSld>
  <p:clrMapOvr>
    <a:masterClrMapping/>
  </p:clrMapOvr>
  <p:extLst>
    <p:ext uri="{DCECCB84-F9BA-43D5-87BE-67443E8EF086}">
      <p15:sldGuideLst xmlns:p15="http://schemas.microsoft.com/office/powerpoint/2012/main">
        <p15:guide id="1" pos="2880" userDrawn="1">
          <p15:clr>
            <a:srgbClr val="FBAE40"/>
          </p15:clr>
        </p15:guide>
        <p15:guide id="2" orient="horz" pos="360" userDrawn="1">
          <p15:clr>
            <a:srgbClr val="FBAE40"/>
          </p15:clr>
        </p15:guide>
        <p15:guide id="3" pos="264" userDrawn="1">
          <p15:clr>
            <a:srgbClr val="FBAE40"/>
          </p15:clr>
        </p15:guide>
        <p15:guide id="4"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defRPr sz="40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4343400"/>
            <a:ext cx="8458200" cy="1905000"/>
          </a:xfrm>
        </p:spPr>
        <p:txBody>
          <a:bodyPr/>
          <a:lstStyle>
            <a:lvl1pPr>
              <a:defRPr/>
            </a:lvl1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lumMod val="65000"/>
                    <a:lumOff val="35000"/>
                  </a:schemeClr>
                </a:solidFill>
              </a:defRPr>
            </a:lvl1pPr>
          </a:lstStyle>
          <a:p>
            <a:pPr lvl="0" algn="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3422933013"/>
      </p:ext>
    </p:extLst>
  </p:cSld>
  <p:clrMapOvr>
    <a:masterClrMapping/>
  </p:clrMapOvr>
  <p:extLst>
    <p:ext uri="{DCECCB84-F9BA-43D5-87BE-67443E8EF086}">
      <p15:sldGuideLst xmlns:p15="http://schemas.microsoft.com/office/powerpoint/2012/main">
        <p15:guide id="1" orient="horz" pos="2592" userDrawn="1">
          <p15:clr>
            <a:srgbClr val="FBAE40"/>
          </p15:clr>
        </p15:guide>
        <p15:guide id="2" orient="horz" pos="273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defRPr sz="40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78815702"/>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defRPr sz="40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5791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6418052" y="1257300"/>
            <a:ext cx="2383047"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1446962700"/>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userDrawn="1">
          <p15:clr>
            <a:srgbClr val="FBAE40"/>
          </p15:clr>
        </p15:guide>
        <p15:guide id="5" pos="386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defRPr sz="40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1" y="4343400"/>
            <a:ext cx="5791200" cy="19050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22432755-BCF5-451F-968D-CFFD10D87BE2}"/>
              </a:ext>
            </a:extLst>
          </p:cNvPr>
          <p:cNvSpPr>
            <a:spLocks noGrp="1"/>
          </p:cNvSpPr>
          <p:nvPr>
            <p:ph sz="quarter" idx="15" hasCustomPrompt="1"/>
          </p:nvPr>
        </p:nvSpPr>
        <p:spPr>
          <a:xfrm>
            <a:off x="6400800" y="4343400"/>
            <a:ext cx="2400300" cy="19050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10000558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descr="McGraw-Hill Education Logo">
            <a:extLst>
              <a:ext uri="{FF2B5EF4-FFF2-40B4-BE49-F238E27FC236}">
                <a16:creationId xmlns:a16="http://schemas.microsoft.com/office/drawing/2014/main" id="{BF372B49-B6F5-4826-B4F8-2F8A4FFF8894}"/>
              </a:ext>
            </a:extLst>
          </p:cNvPr>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294106" y="283845"/>
            <a:ext cx="999514" cy="999514"/>
          </a:xfrm>
          <a:prstGeom prst="rect">
            <a:avLst/>
          </a:prstGeom>
        </p:spPr>
      </p:pic>
      <p:sp>
        <p:nvSpPr>
          <p:cNvPr id="3" name="MGH Tagline">
            <a:extLst>
              <a:ext uri="{FF2B5EF4-FFF2-40B4-BE49-F238E27FC236}">
                <a16:creationId xmlns:a16="http://schemas.microsoft.com/office/drawing/2014/main" id="{70E12349-CEA7-4006-B6E3-3E283BDBD258}"/>
              </a:ext>
            </a:extLst>
          </p:cNvPr>
          <p:cNvSpPr txBox="1"/>
          <p:nvPr userDrawn="1"/>
        </p:nvSpPr>
        <p:spPr>
          <a:xfrm>
            <a:off x="5060273" y="337349"/>
            <a:ext cx="3873993" cy="338554"/>
          </a:xfrm>
          <a:prstGeom prst="rect">
            <a:avLst/>
          </a:prstGeom>
          <a:noFill/>
        </p:spPr>
        <p:txBody>
          <a:bodyPr wrap="square" lIns="45720" r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spc="40" dirty="0">
                <a:effectLst/>
                <a:latin typeface="Arial" panose="020B0604020202020204" pitchFamily="34" charset="0"/>
                <a:ea typeface="Calibri" panose="020F0502020204030204" pitchFamily="34" charset="0"/>
              </a:rPr>
              <a:t>Because learning changes everything.</a:t>
            </a:r>
            <a:r>
              <a:rPr lang="en-US" sz="1050" spc="40" baseline="60000" dirty="0">
                <a:effectLst/>
                <a:latin typeface="Arial" panose="020B0604020202020204" pitchFamily="34" charset="0"/>
                <a:ea typeface="Calibri" panose="020F0502020204030204" pitchFamily="34" charset="0"/>
              </a:rPr>
              <a:t>®</a:t>
            </a:r>
            <a:endParaRPr lang="en-US" sz="1600" spc="40" baseline="60000" dirty="0"/>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pPr defTabSz="457200">
              <a:spcBef>
                <a:spcPct val="20000"/>
              </a:spcBef>
              <a:defRPr/>
            </a:pPr>
            <a:r>
              <a:rPr lang="en-US" dirty="0"/>
              <a:t>Add long copyright</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95458715"/>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400" kern="1200" baseline="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880">
          <p15:clr>
            <a:srgbClr val="F26B43"/>
          </p15:clr>
        </p15:guide>
        <p15:guide id="6" pos="216">
          <p15:clr>
            <a:srgbClr val="F26B43"/>
          </p15:clr>
        </p15:guide>
        <p15:guide id="7" pos="5544">
          <p15:clr>
            <a:srgbClr val="F26B43"/>
          </p15:clr>
        </p15:guide>
        <p15:guide id="9" orient="horz" pos="4211">
          <p15:clr>
            <a:srgbClr val="F26B43"/>
          </p15:clr>
        </p15:guide>
        <p15:guide id="10" orient="horz" pos="960">
          <p15:clr>
            <a:srgbClr val="F26B43"/>
          </p15:clr>
        </p15:guide>
        <p15:guide id="11" orient="horz" pos="41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88156470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9" r:id="rId3"/>
    <p:sldLayoutId id="2147483695" r:id="rId4"/>
    <p:sldLayoutId id="2147483696" r:id="rId5"/>
    <p:sldLayoutId id="2147483697" r:id="rId6"/>
  </p:sldLayoutIdLst>
  <p:hf hdr="0" dt="0"/>
  <p:txStyles>
    <p:titleStyle>
      <a:lvl1pPr algn="l" defTabSz="914400" rtl="0" eaLnBrk="1" latinLnBrk="0" hangingPunct="1">
        <a:lnSpc>
          <a:spcPct val="90000"/>
        </a:lnSpc>
        <a:spcBef>
          <a:spcPct val="0"/>
        </a:spcBef>
        <a:buNone/>
        <a:defRPr sz="4000" b="1" kern="1200">
          <a:solidFill>
            <a:schemeClr val="tx2"/>
          </a:solidFill>
          <a:latin typeface="Times New Roman" panose="02020603050405020304" pitchFamily="18" charset="0"/>
          <a:ea typeface="+mj-ea"/>
          <a:cs typeface="Times New Roman" panose="02020603050405020304" pitchFamily="18" charset="0"/>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Times New Roman" panose="02020603050405020304" pitchFamily="18" charset="0"/>
          <a:ea typeface="+mn-ea"/>
          <a:cs typeface="Times New Roman" panose="02020603050405020304" pitchFamily="18" charset="0"/>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Times New Roman" panose="02020603050405020304" pitchFamily="18" charset="0"/>
          <a:ea typeface="+mn-ea"/>
          <a:cs typeface="Times New Roman" panose="02020603050405020304" pitchFamily="18" charset="0"/>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Times New Roman" panose="02020603050405020304" pitchFamily="18" charset="0"/>
          <a:ea typeface="+mn-ea"/>
          <a:cs typeface="Times New Roman" panose="02020603050405020304" pitchFamily="18" charset="0"/>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864" userDrawn="1">
          <p15:clr>
            <a:srgbClr val="F26B43"/>
          </p15:clr>
        </p15:guide>
        <p15:guide id="13" orient="horz" pos="360" userDrawn="1">
          <p15:clr>
            <a:srgbClr val="F26B43"/>
          </p15:clr>
        </p15:guide>
        <p15:guide id="14" orient="horz" pos="3936" userDrawn="1">
          <p15:clr>
            <a:srgbClr val="F26B43"/>
          </p15:clr>
        </p15:guide>
        <p15:guide id="15" pos="984" userDrawn="1">
          <p15:clr>
            <a:srgbClr val="F26B43"/>
          </p15:clr>
        </p15:guide>
        <p15:guide id="16" pos="5376" userDrawn="1">
          <p15:clr>
            <a:srgbClr val="F26B43"/>
          </p15:clr>
        </p15:guide>
        <p15:guide id="17" pos="26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r>
              <a:rPr lang="en-US" dirty="0"/>
              <a:t>Add long copyright line here</a:t>
            </a:r>
          </a:p>
        </p:txBody>
      </p:sp>
      <p:sp>
        <p:nvSpPr>
          <p:cNvPr id="6" name="MGH Yellow Line">
            <a:extLst>
              <a:ext uri="{FF2B5EF4-FFF2-40B4-BE49-F238E27FC236}">
                <a16:creationId xmlns:a16="http://schemas.microsoft.com/office/drawing/2014/main" id="{F20163A4-4644-4B17-9C8A-EF42A992331B}"/>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7998185"/>
      </p:ext>
    </p:extLst>
  </p:cSld>
  <p:clrMap bg1="lt1" tx1="dk1" bg2="lt2" tx2="dk2" accent1="accent1" accent2="accent2" accent3="accent3" accent4="accent4" accent5="accent5" accent6="accent6" hlink="hlink" folHlink="folHlink"/>
  <p:sldLayoutIdLst>
    <p:sldLayoutId id="2147483685" r:id="rId1"/>
  </p:sldLayoutIdLst>
  <p:hf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tabLst/>
        <a:defRPr sz="20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112" userDrawn="1">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2160" userDrawn="1">
          <p15:clr>
            <a:srgbClr val="F26B43"/>
          </p15:clr>
        </p15:guide>
        <p15:guide id="13" pos="364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a:extLst>
              <a:ext uri="{FF2B5EF4-FFF2-40B4-BE49-F238E27FC236}">
                <a16:creationId xmlns:a16="http://schemas.microsoft.com/office/drawing/2014/main" id="{BEB99B55-73FB-42B4-93ED-C5E818675C31}"/>
              </a:ext>
            </a:extLst>
          </p:cNvPr>
          <p:cNvSpPr>
            <a:spLocks noGrp="1"/>
          </p:cNvSpPr>
          <p:nvPr>
            <p:ph type="body" idx="1"/>
          </p:nvPr>
        </p:nvSpPr>
        <p:spPr>
          <a:xfrm>
            <a:off x="342901" y="1976546"/>
            <a:ext cx="6480593" cy="4351338"/>
          </a:xfrm>
          <a:prstGeom prst="rect">
            <a:avLst/>
          </a:prstGeom>
        </p:spPr>
        <p:txBody>
          <a:bodyPr vert="horz" lIns="91440" tIns="45720" rIns="91440" bIns="45720" rtlCol="0">
            <a:normAutofit/>
          </a:bodyPr>
          <a:lstStyle/>
          <a:p>
            <a:pPr lvl="0"/>
            <a:r>
              <a:rPr lang="en-US" dirty="0"/>
              <a:t>Slide Content</a:t>
            </a:r>
          </a:p>
          <a:p>
            <a:pPr lvl="2"/>
            <a:r>
              <a:rPr lang="en-US" dirty="0"/>
              <a:t>Second level</a:t>
            </a:r>
          </a:p>
          <a:p>
            <a:pPr lvl="3"/>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24279" y="6660234"/>
            <a:ext cx="1285344"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37202" y="6682314"/>
            <a:ext cx="342900" cy="143831"/>
          </a:xfrm>
          <a:prstGeom prst="rect">
            <a:avLst/>
          </a:prstGeom>
        </p:spPr>
        <p:txBody>
          <a:bodyPr vert="horz" lIns="45720" tIns="45720" rIns="45720" bIns="45720" rtlCol="0" anchor="ctr"/>
          <a:lstStyle>
            <a:lvl1pPr algn="r">
              <a:defRPr lang="en-US" sz="800" smtClean="0">
                <a:solidFill>
                  <a:schemeClr val="tx1">
                    <a:lumMod val="65000"/>
                    <a:lumOff val="35000"/>
                  </a:schemeClr>
                </a:solidFill>
              </a:defRPr>
            </a:lvl1pPr>
          </a:lstStyle>
          <a:p>
            <a:fld id="{68151E55-6873-49E2-B8D5-2F265E6F1973}" type="slidenum">
              <a:rPr lang="en-US" smtClean="0"/>
              <a:pPr/>
              <a:t>‹#›</a:t>
            </a:fld>
            <a:endParaRPr lang="en-US" dirty="0"/>
          </a:p>
        </p:txBody>
      </p:sp>
      <p:grpSp>
        <p:nvGrpSpPr>
          <p:cNvPr id="6" name="MGH Shape">
            <a:extLst>
              <a:ext uri="{FF2B5EF4-FFF2-40B4-BE49-F238E27FC236}">
                <a16:creationId xmlns:a16="http://schemas.microsoft.com/office/drawing/2014/main" id="{B719ECBD-8119-4217-9D58-2638FA4365C1}"/>
              </a:ext>
              <a:ext uri="{C183D7F6-B498-43B3-948B-1728B52AA6E4}">
                <adec:decorative xmlns:adec="http://schemas.microsoft.com/office/drawing/2017/decorative" val="1"/>
              </a:ext>
            </a:extLst>
          </p:cNvPr>
          <p:cNvGrpSpPr/>
          <p:nvPr userDrawn="1"/>
        </p:nvGrpSpPr>
        <p:grpSpPr>
          <a:xfrm>
            <a:off x="6622742" y="0"/>
            <a:ext cx="2521258" cy="6623843"/>
            <a:chOff x="3491346" y="0"/>
            <a:chExt cx="2508933" cy="6367263"/>
          </a:xfrm>
        </p:grpSpPr>
        <p:sp>
          <p:nvSpPr>
            <p:cNvPr id="9" name="Freeform 11">
              <a:extLst>
                <a:ext uri="{FF2B5EF4-FFF2-40B4-BE49-F238E27FC236}">
                  <a16:creationId xmlns:a16="http://schemas.microsoft.com/office/drawing/2014/main" id="{FCAD01AC-30CD-4728-B0FD-543493B2CE55}"/>
                </a:ext>
              </a:extLst>
            </p:cNvPr>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0" name="Freeform 12">
              <a:extLst>
                <a:ext uri="{FF2B5EF4-FFF2-40B4-BE49-F238E27FC236}">
                  <a16:creationId xmlns:a16="http://schemas.microsoft.com/office/drawing/2014/main" id="{9A51DD71-B849-456F-A479-25728C0B26F4}"/>
                </a:ext>
              </a:extLst>
            </p:cNvPr>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1" name="Freeform 13">
              <a:extLst>
                <a:ext uri="{FF2B5EF4-FFF2-40B4-BE49-F238E27FC236}">
                  <a16:creationId xmlns:a16="http://schemas.microsoft.com/office/drawing/2014/main" id="{CE349BEA-4244-4589-91D3-1DECC6AB1E90}"/>
                </a:ext>
              </a:extLst>
            </p:cNvPr>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sp>
        <p:nvSpPr>
          <p:cNvPr id="13" name="Title Placeholder">
            <a:extLst>
              <a:ext uri="{FF2B5EF4-FFF2-40B4-BE49-F238E27FC236}">
                <a16:creationId xmlns:a16="http://schemas.microsoft.com/office/drawing/2014/main" id="{34622483-C344-43F3-82BE-D7AE2DFFFAB0}"/>
              </a:ext>
            </a:extLst>
          </p:cNvPr>
          <p:cNvSpPr>
            <a:spLocks noGrp="1"/>
          </p:cNvSpPr>
          <p:nvPr>
            <p:ph type="title"/>
          </p:nvPr>
        </p:nvSpPr>
        <p:spPr>
          <a:xfrm>
            <a:off x="342900" y="136257"/>
            <a:ext cx="6073803" cy="685800"/>
          </a:xfrm>
          <a:prstGeom prst="rect">
            <a:avLst/>
          </a:prstGeom>
        </p:spPr>
        <p:txBody>
          <a:bodyPr vert="horz" lIns="91440" tIns="45720" rIns="91440" bIns="45720" rtlCol="0" anchor="ctr">
            <a:normAutofit/>
          </a:bodyPr>
          <a:lstStyle/>
          <a:p>
            <a:r>
              <a:rPr lang="en-US" dirty="0"/>
              <a:t>Title goes here</a:t>
            </a:r>
          </a:p>
        </p:txBody>
      </p:sp>
    </p:spTree>
    <p:extLst>
      <p:ext uri="{BB962C8B-B14F-4D97-AF65-F5344CB8AC3E}">
        <p14:creationId xmlns:p14="http://schemas.microsoft.com/office/powerpoint/2010/main" val="3690558099"/>
      </p:ext>
    </p:extLst>
  </p:cSld>
  <p:clrMap bg1="lt1" tx1="dk1" bg2="lt2" tx2="dk2" accent1="accent1" accent2="accent2" accent3="accent3" accent4="accent4" accent5="accent5" accent6="accent6" hlink="hlink" folHlink="folHlink"/>
  <p:sldLayoutIdLst>
    <p:sldLayoutId id="2147483690" r:id="rId1"/>
    <p:sldLayoutId id="2147483698" r:id="rId2"/>
  </p:sldLayoutIdLst>
  <p:hf hdr="0" dt="0"/>
  <p:txStyles>
    <p:titleStyle>
      <a:lvl1pPr algn="l" defTabSz="914400" rtl="0" eaLnBrk="1" latinLnBrk="0" hangingPunct="1">
        <a:lnSpc>
          <a:spcPct val="90000"/>
        </a:lnSpc>
        <a:spcBef>
          <a:spcPct val="0"/>
        </a:spcBef>
        <a:buNone/>
        <a:defRPr sz="4000" b="1" kern="1200">
          <a:solidFill>
            <a:schemeClr val="tx2"/>
          </a:solidFill>
          <a:latin typeface="Times New Roman" panose="02020603050405020304" pitchFamily="18" charset="0"/>
          <a:ea typeface="+mj-ea"/>
          <a:cs typeface="Times New Roman" panose="02020603050405020304" pitchFamily="18" charset="0"/>
        </a:defRPr>
      </a:lvl1pPr>
    </p:titleStyle>
    <p:body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000" kern="1200">
          <a:solidFill>
            <a:schemeClr val="tx2"/>
          </a:solidFill>
          <a:latin typeface="Times New Roman" panose="02020603050405020304" pitchFamily="18" charset="0"/>
          <a:ea typeface="+mn-ea"/>
          <a:cs typeface="Times New Roman" panose="02020603050405020304" pitchFamily="18" charset="0"/>
        </a:defRPr>
      </a:lvl1pPr>
      <a:lvl2pPr marL="1588"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buFont typeface="Arial" panose="020B0604020202020204" pitchFamily="34" charset="0"/>
        <a:buChar char="•"/>
        <a:defRPr sz="2000" kern="1200">
          <a:solidFill>
            <a:schemeClr val="tx2"/>
          </a:solidFill>
          <a:latin typeface="Times New Roman" panose="02020603050405020304" pitchFamily="18" charset="0"/>
          <a:ea typeface="+mn-ea"/>
          <a:cs typeface="Times New Roman" panose="02020603050405020304" pitchFamily="18" charset="0"/>
        </a:defRPr>
      </a:lvl3pPr>
      <a:lvl4pPr marL="741363" indent="-28575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5544" userDrawn="1">
          <p15:clr>
            <a:srgbClr val="F26B43"/>
          </p15:clr>
        </p15:guide>
        <p15:guide id="6" pos="216">
          <p15:clr>
            <a:srgbClr val="F26B43"/>
          </p15:clr>
        </p15:guide>
        <p15:guide id="7" pos="4296" userDrawn="1">
          <p15:clr>
            <a:srgbClr val="F26B43"/>
          </p15:clr>
        </p15:guide>
        <p15:guide id="9" orient="horz" pos="4211">
          <p15:clr>
            <a:srgbClr val="F26B43"/>
          </p15:clr>
        </p15:guide>
        <p15:guide id="10" orient="horz" pos="1248" userDrawn="1">
          <p15:clr>
            <a:srgbClr val="F26B43"/>
          </p15:clr>
        </p15:guide>
        <p15:guide id="11" orient="horz" pos="3984" userDrawn="1">
          <p15:clr>
            <a:srgbClr val="F26B43"/>
          </p15:clr>
        </p15:guide>
        <p15:guide id="12" orient="horz" pos="1656" userDrawn="1">
          <p15:clr>
            <a:srgbClr val="F26B43"/>
          </p15:clr>
        </p15:guide>
        <p15:guide id="13" pos="2980">
          <p15:clr>
            <a:srgbClr val="F26B43"/>
          </p15:clr>
        </p15:guide>
        <p15:guide id="14" orient="horz" pos="2260" userDrawn="1">
          <p15:clr>
            <a:srgbClr val="F26B43"/>
          </p15:clr>
        </p15:guide>
        <p15:guide id="15" pos="264"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2924093042"/>
      </p:ext>
    </p:extLst>
  </p:cSld>
  <p:clrMap bg1="lt1" tx1="dk1" bg2="lt2" tx2="dk2" accent1="accent1" accent2="accent2" accent3="accent3" accent4="accent4" accent5="accent5" accent6="accent6" hlink="hlink" folHlink="folHlink"/>
  <p:sldLayoutIdLst>
    <p:sldLayoutId id="2147483702" r:id="rId1"/>
    <p:sldLayoutId id="2147483703" r:id="rId2"/>
  </p:sldLayoutIdLst>
  <p:hf hdr="0" dt="0"/>
  <p:txStyles>
    <p:titleStyle>
      <a:lvl1pPr algn="l" defTabSz="914400" rtl="0" eaLnBrk="1" latinLnBrk="0" hangingPunct="1">
        <a:lnSpc>
          <a:spcPct val="90000"/>
        </a:lnSpc>
        <a:spcBef>
          <a:spcPct val="0"/>
        </a:spcBef>
        <a:buNone/>
        <a:defRPr sz="4000" b="1" kern="1200">
          <a:solidFill>
            <a:schemeClr val="tx2"/>
          </a:solidFill>
          <a:latin typeface="Times New Roman" panose="02020603050405020304" pitchFamily="18" charset="0"/>
          <a:ea typeface="+mj-ea"/>
          <a:cs typeface="Times New Roman" panose="02020603050405020304" pitchFamily="18" charset="0"/>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Times New Roman" panose="02020603050405020304" pitchFamily="18" charset="0"/>
          <a:ea typeface="+mn-ea"/>
          <a:cs typeface="Times New Roman" panose="02020603050405020304" pitchFamily="18" charset="0"/>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Times New Roman" panose="02020603050405020304" pitchFamily="18" charset="0"/>
          <a:ea typeface="+mn-ea"/>
          <a:cs typeface="Times New Roman" panose="02020603050405020304" pitchFamily="18" charset="0"/>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Times New Roman" panose="02020603050405020304" pitchFamily="18" charset="0"/>
          <a:ea typeface="+mn-ea"/>
          <a:cs typeface="Times New Roman" panose="02020603050405020304" pitchFamily="18" charset="0"/>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image" Target="../media/image3.jpe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image" Target="../media/image4.jp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image" Target="../media/image5.jp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0.xml"/><Relationship Id="rId4" Type="http://schemas.openxmlformats.org/officeDocument/2006/relationships/slide" Target="slide1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10.xml"/><Relationship Id="rId4" Type="http://schemas.openxmlformats.org/officeDocument/2006/relationships/slide" Target="slide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14C897A-4409-4F96-826A-7AE9F1281913}"/>
              </a:ext>
            </a:extLst>
          </p:cNvPr>
          <p:cNvSpPr>
            <a:spLocks noGrp="1"/>
          </p:cNvSpPr>
          <p:nvPr>
            <p:ph type="ctrTitle"/>
          </p:nvPr>
        </p:nvSpPr>
        <p:spPr/>
        <p:txBody>
          <a:bodyPr/>
          <a:lstStyle/>
          <a:p>
            <a:r>
              <a:rPr lang="en-US" noProof="0" dirty="0">
                <a:latin typeface="Times New Roman" panose="02020603050405020304" pitchFamily="18" charset="0"/>
                <a:cs typeface="Times New Roman" panose="02020603050405020304" pitchFamily="18" charset="0"/>
              </a:rPr>
              <a:t>Chapter 2</a:t>
            </a:r>
          </a:p>
        </p:txBody>
      </p:sp>
      <p:sp>
        <p:nvSpPr>
          <p:cNvPr id="13" name="Subtitle 12">
            <a:extLst>
              <a:ext uri="{FF2B5EF4-FFF2-40B4-BE49-F238E27FC236}">
                <a16:creationId xmlns:a16="http://schemas.microsoft.com/office/drawing/2014/main" id="{39DC5F79-D657-4B2E-8FAB-C143E5618948}"/>
              </a:ext>
            </a:extLst>
          </p:cNvPr>
          <p:cNvSpPr>
            <a:spLocks noGrp="1"/>
          </p:cNvSpPr>
          <p:nvPr>
            <p:ph type="subTitle" idx="1"/>
          </p:nvPr>
        </p:nvSpPr>
        <p:spPr/>
        <p:txBody>
          <a:bodyPr/>
          <a:lstStyle/>
          <a:p>
            <a:r>
              <a:rPr lang="en-US" noProof="0" dirty="0">
                <a:latin typeface="Times New Roman" panose="02020603050405020304" pitchFamily="18" charset="0"/>
                <a:cs typeface="Times New Roman" panose="02020603050405020304" pitchFamily="18" charset="0"/>
              </a:rPr>
              <a:t>Process Models</a:t>
            </a:r>
          </a:p>
        </p:txBody>
      </p:sp>
      <p:sp>
        <p:nvSpPr>
          <p:cNvPr id="14" name="Text Placeholder 13">
            <a:extLst>
              <a:ext uri="{FF2B5EF4-FFF2-40B4-BE49-F238E27FC236}">
                <a16:creationId xmlns:a16="http://schemas.microsoft.com/office/drawing/2014/main" id="{A59F268B-4D44-410E-9686-AEB4FDBAB432}"/>
              </a:ext>
            </a:extLst>
          </p:cNvPr>
          <p:cNvSpPr>
            <a:spLocks noGrp="1"/>
          </p:cNvSpPr>
          <p:nvPr>
            <p:ph type="body" sz="quarter" idx="10"/>
          </p:nvPr>
        </p:nvSpPr>
        <p:spPr/>
        <p:txBody>
          <a:bodyPr/>
          <a:lstStyle/>
          <a:p>
            <a:r>
              <a:rPr lang="en-US" noProof="0" dirty="0">
                <a:latin typeface="Times New Roman" panose="02020603050405020304" pitchFamily="18" charset="0"/>
                <a:cs typeface="Times New Roman" panose="02020603050405020304" pitchFamily="18" charset="0"/>
              </a:rPr>
              <a:t>Part 1 - The Software Process</a:t>
            </a:r>
          </a:p>
        </p:txBody>
      </p:sp>
      <p:pic>
        <p:nvPicPr>
          <p:cNvPr id="4" name="Picture Placeholder 3" descr="Software Engineering-A Practitioner's Approach, 9e by Roger S. Pressman and Bruce R. Maxim">
            <a:extLst>
              <a:ext uri="{FF2B5EF4-FFF2-40B4-BE49-F238E27FC236}">
                <a16:creationId xmlns:a16="http://schemas.microsoft.com/office/drawing/2014/main" id="{F931430B-C7B5-4B32-83F1-F94512FA5900}"/>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2502" b="2502"/>
          <a:stretch>
            <a:fillRect/>
          </a:stretch>
        </p:blipFill>
        <p:spPr>
          <a:xfrm>
            <a:off x="4438835" y="1175021"/>
            <a:ext cx="4229100" cy="4976453"/>
          </a:xfrm>
        </p:spPr>
      </p:pic>
      <p:sp>
        <p:nvSpPr>
          <p:cNvPr id="6" name="Footer Placeholder 5">
            <a:extLst>
              <a:ext uri="{FF2B5EF4-FFF2-40B4-BE49-F238E27FC236}">
                <a16:creationId xmlns:a16="http://schemas.microsoft.com/office/drawing/2014/main" id="{5075BF32-B42F-470F-B1EE-DD2931D140AA}"/>
              </a:ext>
            </a:extLst>
          </p:cNvPr>
          <p:cNvSpPr>
            <a:spLocks noGrp="1"/>
          </p:cNvSpPr>
          <p:nvPr>
            <p:ph type="ftr" sz="quarter" idx="12"/>
          </p:nvPr>
        </p:nvSpPr>
        <p:spPr>
          <a:xfrm>
            <a:off x="0" y="6478439"/>
            <a:ext cx="9144000" cy="379562"/>
          </a:xfrm>
        </p:spPr>
        <p:txBody>
          <a:bodyPr/>
          <a:lstStyle/>
          <a:p>
            <a:pPr defTabSz="457200">
              <a:spcBef>
                <a:spcPct val="20000"/>
              </a:spcBef>
              <a:defRPr/>
            </a:pPr>
            <a:r>
              <a:rPr lang="en-US" dirty="0">
                <a:latin typeface="Times New Roman" panose="02020603050405020304" pitchFamily="18" charset="0"/>
                <a:cs typeface="Times New Roman" panose="02020603050405020304" pitchFamily="18" charset="0"/>
              </a:rPr>
              <a:t>© 2020 McGraw Hill. All rights reserved. Authorized only for instructor use in the classroom.</a:t>
            </a:r>
          </a:p>
          <a:p>
            <a:pPr defTabSz="457200">
              <a:spcBef>
                <a:spcPct val="20000"/>
              </a:spcBef>
              <a:defRPr/>
            </a:pPr>
            <a:r>
              <a:rPr lang="en-US" dirty="0">
                <a:latin typeface="Times New Roman" panose="02020603050405020304" pitchFamily="18" charset="0"/>
                <a:cs typeface="Times New Roman" panose="02020603050405020304" pitchFamily="18" charset="0"/>
              </a:rPr>
              <a:t>No reproduction or further distribution permitted without the prior written consent of McGraw Hill.</a:t>
            </a:r>
          </a:p>
        </p:txBody>
      </p:sp>
    </p:spTree>
    <p:extLst>
      <p:ext uri="{BB962C8B-B14F-4D97-AF65-F5344CB8AC3E}">
        <p14:creationId xmlns:p14="http://schemas.microsoft.com/office/powerpoint/2010/main" val="2478790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lstStyle/>
          <a:p>
            <a:r>
              <a:rPr lang="en-US" sz="3400" noProof="0" dirty="0"/>
              <a:t>Waterfall Process model </a:t>
            </a:r>
            <a:r>
              <a:rPr lang="en-US" sz="3400" dirty="0"/>
              <a:t>–</a:t>
            </a:r>
            <a:r>
              <a:rPr lang="en-US" sz="3400" noProof="0" dirty="0"/>
              <a:t> Text Alternative</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4"/>
          </p:nvPr>
        </p:nvSpPr>
        <p:spPr/>
        <p:txBody>
          <a:bodyPr/>
          <a:lstStyle/>
          <a:p>
            <a:pPr algn="ctr"/>
            <a:r>
              <a:rPr lang="en-US" noProof="0" dirty="0">
                <a:hlinkClick r:id="rId2" action="ppaction://hlinksldjump"/>
              </a:rPr>
              <a:t>Return to parent-slide containing images.</a:t>
            </a:r>
            <a:endParaRPr lang="en-US" noProof="0" dirty="0"/>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noProof="0" dirty="0"/>
              <a:t>The diagram displays the waterfall process model. The displayed process is as follows: communication, planning, modeling, construction and deployment. Sub-processes under each process are as follow. Communication: project initiation and requirements gathering; Planning: estimating, scheduling and tracking; Modeling: analysis and design; Construction: code and test; Deployment: delivery, support and feedback.</a:t>
            </a:r>
          </a:p>
        </p:txBody>
      </p:sp>
      <p:sp>
        <p:nvSpPr>
          <p:cNvPr id="3" name="Text Placeholder 2"/>
          <p:cNvSpPr>
            <a:spLocks noGrp="1"/>
          </p:cNvSpPr>
          <p:nvPr>
            <p:ph type="body" sz="quarter" idx="15"/>
          </p:nvPr>
        </p:nvSpPr>
        <p:spPr/>
        <p:txBody>
          <a:bodyPr/>
          <a:lstStyle/>
          <a:p>
            <a:pPr algn="ctr"/>
            <a:r>
              <a:rPr lang="en-US" noProof="0" dirty="0">
                <a:hlinkClick r:id="rId2" action="ppaction://hlinksldjump"/>
              </a:rPr>
              <a:t>Return to parent-slide containing images.</a:t>
            </a:r>
            <a:endParaRPr lang="en-US" noProof="0" dirty="0"/>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10</a:t>
            </a:fld>
            <a:endParaRPr lang="en-US"/>
          </a:p>
        </p:txBody>
      </p:sp>
    </p:spTree>
    <p:extLst>
      <p:ext uri="{BB962C8B-B14F-4D97-AF65-F5344CB8AC3E}">
        <p14:creationId xmlns:p14="http://schemas.microsoft.com/office/powerpoint/2010/main" val="2690155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lstStyle/>
          <a:p>
            <a:r>
              <a:rPr lang="en-US" sz="3200" noProof="0" dirty="0"/>
              <a:t>Prototyping Process Model </a:t>
            </a:r>
            <a:r>
              <a:rPr lang="en-US" sz="3200" dirty="0"/>
              <a:t>–</a:t>
            </a:r>
            <a:r>
              <a:rPr lang="en-US" sz="3200" noProof="0" dirty="0"/>
              <a:t> Text Alternative</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4"/>
          </p:nvPr>
        </p:nvSpPr>
        <p:spPr/>
        <p:txBody>
          <a:bodyPr/>
          <a:lstStyle/>
          <a:p>
            <a:pPr algn="ctr"/>
            <a:r>
              <a:rPr lang="en-US" noProof="0" dirty="0">
                <a:hlinkClick r:id="rId2" action="ppaction://hlinksldjump"/>
              </a:rPr>
              <a:t>Return to parent-slide containing images.</a:t>
            </a:r>
            <a:endParaRPr lang="en-US" noProof="0" dirty="0"/>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noProof="0" dirty="0"/>
              <a:t>An illustration displays prototyping process model. The components in the cycle are communication, quick plan, modeling quick design, construction of prototype, development delivery and feedback. </a:t>
            </a:r>
          </a:p>
        </p:txBody>
      </p:sp>
      <p:sp>
        <p:nvSpPr>
          <p:cNvPr id="3" name="Text Placeholder 2"/>
          <p:cNvSpPr>
            <a:spLocks noGrp="1"/>
          </p:cNvSpPr>
          <p:nvPr>
            <p:ph type="body" sz="quarter" idx="15"/>
          </p:nvPr>
        </p:nvSpPr>
        <p:spPr/>
        <p:txBody>
          <a:bodyPr/>
          <a:lstStyle/>
          <a:p>
            <a:pPr algn="ctr"/>
            <a:r>
              <a:rPr lang="en-US" noProof="0" dirty="0">
                <a:hlinkClick r:id="rId2" action="ppaction://hlinksldjump"/>
              </a:rPr>
              <a:t>Return to parent-slide containing images.</a:t>
            </a:r>
            <a:endParaRPr lang="en-US" noProof="0" dirty="0"/>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11</a:t>
            </a:fld>
            <a:endParaRPr lang="en-US"/>
          </a:p>
        </p:txBody>
      </p:sp>
    </p:spTree>
    <p:extLst>
      <p:ext uri="{BB962C8B-B14F-4D97-AF65-F5344CB8AC3E}">
        <p14:creationId xmlns:p14="http://schemas.microsoft.com/office/powerpoint/2010/main" val="2935717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lstStyle/>
          <a:p>
            <a:r>
              <a:rPr lang="en-US" sz="3600" noProof="0" dirty="0"/>
              <a:t>Spiral Process Model </a:t>
            </a:r>
            <a:r>
              <a:rPr lang="en-US" sz="3600" dirty="0"/>
              <a:t>–</a:t>
            </a:r>
            <a:r>
              <a:rPr lang="en-US" sz="3600" noProof="0" dirty="0"/>
              <a:t> Text Alternative</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4"/>
          </p:nvPr>
        </p:nvSpPr>
        <p:spPr/>
        <p:txBody>
          <a:bodyPr/>
          <a:lstStyle/>
          <a:p>
            <a:pPr algn="ctr"/>
            <a:r>
              <a:rPr lang="en-US" noProof="0" dirty="0">
                <a:hlinkClick r:id="rId2" action="ppaction://hlinksldjump"/>
              </a:rPr>
              <a:t>Return to parent-slide containing images.</a:t>
            </a:r>
            <a:endParaRPr lang="en-US" noProof="0" dirty="0"/>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noProof="0" dirty="0"/>
              <a:t>An illustration displays spiral process model. The spiral model starts with communication; leads to planning which includes estimation, scheduling, and risk analysis; modeling include analysis and design; construction include code and test; and development which include delivery, and feedback. </a:t>
            </a:r>
          </a:p>
        </p:txBody>
      </p:sp>
      <p:sp>
        <p:nvSpPr>
          <p:cNvPr id="3" name="Text Placeholder 2"/>
          <p:cNvSpPr>
            <a:spLocks noGrp="1"/>
          </p:cNvSpPr>
          <p:nvPr>
            <p:ph type="body" sz="quarter" idx="15"/>
          </p:nvPr>
        </p:nvSpPr>
        <p:spPr/>
        <p:txBody>
          <a:bodyPr/>
          <a:lstStyle/>
          <a:p>
            <a:pPr algn="ctr"/>
            <a:r>
              <a:rPr lang="en-US" noProof="0" dirty="0">
                <a:hlinkClick r:id="rId2" action="ppaction://hlinksldjump"/>
              </a:rPr>
              <a:t>Return to parent-slide containing images.</a:t>
            </a:r>
            <a:endParaRPr lang="en-US" noProof="0" dirty="0"/>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12</a:t>
            </a:fld>
            <a:endParaRPr lang="en-US"/>
          </a:p>
        </p:txBody>
      </p:sp>
    </p:spTree>
    <p:extLst>
      <p:ext uri="{BB962C8B-B14F-4D97-AF65-F5344CB8AC3E}">
        <p14:creationId xmlns:p14="http://schemas.microsoft.com/office/powerpoint/2010/main" val="1716118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lstStyle/>
          <a:p>
            <a:r>
              <a:rPr lang="en-US" sz="3600" noProof="0" dirty="0"/>
              <a:t>Unified Process Model </a:t>
            </a:r>
            <a:r>
              <a:rPr lang="en-US" sz="3600" dirty="0"/>
              <a:t>–</a:t>
            </a:r>
            <a:r>
              <a:rPr lang="en-US" sz="3600" noProof="0" dirty="0"/>
              <a:t> Text Alternative</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4"/>
          </p:nvPr>
        </p:nvSpPr>
        <p:spPr/>
        <p:txBody>
          <a:bodyPr/>
          <a:lstStyle/>
          <a:p>
            <a:pPr algn="ctr"/>
            <a:r>
              <a:rPr lang="en-US" noProof="0" dirty="0">
                <a:hlinkClick r:id="rId2" action="ppaction://hlinksldjump"/>
              </a:rPr>
              <a:t>Return to parent-slide containing images.</a:t>
            </a:r>
            <a:endParaRPr lang="en-US" noProof="0" dirty="0"/>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noProof="0" dirty="0"/>
              <a:t>An illustration displays unified process model. The components in the cycle are communication, planning, modeling, construction, and deployment. The communication and planning form inception; planning and modeling form elaboration; construction forms construction; and construction and deployment form transition. Deployment releases software increment and production. </a:t>
            </a:r>
          </a:p>
        </p:txBody>
      </p:sp>
      <p:sp>
        <p:nvSpPr>
          <p:cNvPr id="3" name="Text Placeholder 2"/>
          <p:cNvSpPr>
            <a:spLocks noGrp="1"/>
          </p:cNvSpPr>
          <p:nvPr>
            <p:ph type="body" sz="quarter" idx="15"/>
          </p:nvPr>
        </p:nvSpPr>
        <p:spPr/>
        <p:txBody>
          <a:bodyPr/>
          <a:lstStyle/>
          <a:p>
            <a:pPr algn="ctr"/>
            <a:r>
              <a:rPr lang="en-US" noProof="0" dirty="0">
                <a:hlinkClick r:id="rId2" action="ppaction://hlinksldjump"/>
              </a:rPr>
              <a:t>Return to parent-slide containing images.</a:t>
            </a:r>
            <a:endParaRPr lang="en-US" noProof="0" dirty="0"/>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13</a:t>
            </a:fld>
            <a:endParaRPr lang="en-US"/>
          </a:p>
        </p:txBody>
      </p:sp>
    </p:spTree>
    <p:extLst>
      <p:ext uri="{BB962C8B-B14F-4D97-AF65-F5344CB8AC3E}">
        <p14:creationId xmlns:p14="http://schemas.microsoft.com/office/powerpoint/2010/main" val="1690458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Process Flow</a:t>
            </a:r>
          </a:p>
        </p:txBody>
      </p:sp>
      <p:pic>
        <p:nvPicPr>
          <p:cNvPr id="10" name="Picture 9" descr="The diagram displays four types of process flows. Linear, Iterative, Evolutionary and Parallel. ">
            <a:extLst>
              <a:ext uri="{FF2B5EF4-FFF2-40B4-BE49-F238E27FC236}">
                <a16:creationId xmlns:a16="http://schemas.microsoft.com/office/drawing/2014/main" id="{A6272EB5-9F79-4418-A630-63A04E3B9AD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2296227" y="1039798"/>
            <a:ext cx="4551547" cy="5063631"/>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117053" y="6324600"/>
            <a:ext cx="2909895" cy="190500"/>
          </a:xfrm>
        </p:spPr>
        <p:txBody>
          <a:bodyPr/>
          <a:lstStyle/>
          <a:p>
            <a:r>
              <a:rPr lang="en-US" sz="1200" noProof="0" dirty="0">
                <a:hlinkClick r:id="rId3" action="ppaction://hlinksldjump"/>
              </a:rPr>
              <a:t>Access the text alternative for slide images.</a:t>
            </a:r>
            <a:endParaRPr lang="en-US" sz="1200" noProof="0" dirty="0"/>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a:t>
            </a:fld>
            <a:endParaRPr lang="en-US" dirty="0"/>
          </a:p>
        </p:txBody>
      </p:sp>
    </p:spTree>
    <p:extLst>
      <p:ext uri="{BB962C8B-B14F-4D97-AF65-F5344CB8AC3E}">
        <p14:creationId xmlns:p14="http://schemas.microsoft.com/office/powerpoint/2010/main" val="481180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noProof="0" dirty="0">
                <a:highlight>
                  <a:srgbClr val="FFFF00"/>
                </a:highlight>
              </a:rPr>
              <a:t>Waterfall Process Model</a:t>
            </a:r>
          </a:p>
        </p:txBody>
      </p:sp>
      <p:pic>
        <p:nvPicPr>
          <p:cNvPr id="11" name="Picture 10" descr="The diagram displays the waterfall process model.&#10;">
            <a:extLst>
              <a:ext uri="{FF2B5EF4-FFF2-40B4-BE49-F238E27FC236}">
                <a16:creationId xmlns:a16="http://schemas.microsoft.com/office/drawing/2014/main" id="{030399CF-558C-477A-90EA-EC8CB84C31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284" y="1146731"/>
            <a:ext cx="8152654" cy="1913614"/>
          </a:xfrm>
          <a:prstGeom prst="rect">
            <a:avLst/>
          </a:prstGeom>
        </p:spPr>
      </p:pic>
      <p:sp>
        <p:nvSpPr>
          <p:cNvPr id="4" name="Content Placeholder 3"/>
          <p:cNvSpPr>
            <a:spLocks noGrp="1"/>
          </p:cNvSpPr>
          <p:nvPr>
            <p:ph sz="quarter" idx="11"/>
          </p:nvPr>
        </p:nvSpPr>
        <p:spPr>
          <a:xfrm>
            <a:off x="2418457" y="3161945"/>
            <a:ext cx="4536749" cy="1470444"/>
          </a:xfrm>
        </p:spPr>
        <p:txBody>
          <a:bodyPr>
            <a:noAutofit/>
          </a:bodyPr>
          <a:lstStyle/>
          <a:p>
            <a:r>
              <a:rPr lang="en-US" sz="1800" b="1" noProof="0" dirty="0"/>
              <a:t>Pros </a:t>
            </a:r>
          </a:p>
          <a:p>
            <a:pPr marL="291600" indent="-291600">
              <a:spcBef>
                <a:spcPts val="500"/>
              </a:spcBef>
              <a:spcAft>
                <a:spcPts val="0"/>
              </a:spcAft>
              <a:buFont typeface="Arial" panose="020B0604020202020204" pitchFamily="34" charset="0"/>
              <a:buChar char="•"/>
            </a:pPr>
            <a:r>
              <a:rPr lang="en-US" sz="1800" noProof="0" dirty="0"/>
              <a:t>It is easy to understand and plan.</a:t>
            </a:r>
          </a:p>
          <a:p>
            <a:pPr marL="291600" indent="-291600">
              <a:spcBef>
                <a:spcPts val="500"/>
              </a:spcBef>
              <a:spcAft>
                <a:spcPts val="0"/>
              </a:spcAft>
              <a:buFont typeface="Arial" panose="020B0604020202020204" pitchFamily="34" charset="0"/>
              <a:buChar char="•"/>
            </a:pPr>
            <a:r>
              <a:rPr lang="en-US" sz="1800" noProof="0" dirty="0"/>
              <a:t>It works for well-understood small projects.</a:t>
            </a:r>
          </a:p>
          <a:p>
            <a:pPr marL="291600" indent="-291600">
              <a:spcBef>
                <a:spcPts val="500"/>
              </a:spcBef>
              <a:spcAft>
                <a:spcPts val="0"/>
              </a:spcAft>
              <a:buFont typeface="Arial" panose="020B0604020202020204" pitchFamily="34" charset="0"/>
              <a:buChar char="•"/>
            </a:pPr>
            <a:r>
              <a:rPr lang="en-US" sz="1800" noProof="0" dirty="0"/>
              <a:t>Analysis and testing are straightforward.</a:t>
            </a:r>
          </a:p>
        </p:txBody>
      </p:sp>
      <p:sp>
        <p:nvSpPr>
          <p:cNvPr id="6" name="Content Placeholder 5"/>
          <p:cNvSpPr>
            <a:spLocks noGrp="1"/>
          </p:cNvSpPr>
          <p:nvPr>
            <p:ph sz="quarter" idx="14"/>
          </p:nvPr>
        </p:nvSpPr>
        <p:spPr>
          <a:xfrm>
            <a:off x="2409911" y="4708733"/>
            <a:ext cx="4536750" cy="1511578"/>
          </a:xfrm>
        </p:spPr>
        <p:txBody>
          <a:bodyPr>
            <a:normAutofit fontScale="92500" lnSpcReduction="10000"/>
          </a:bodyPr>
          <a:lstStyle/>
          <a:p>
            <a:r>
              <a:rPr lang="en-US" sz="1800" b="1" noProof="0" dirty="0"/>
              <a:t>Cons </a:t>
            </a:r>
          </a:p>
          <a:p>
            <a:pPr marL="291600" indent="-291600">
              <a:lnSpc>
                <a:spcPct val="120000"/>
              </a:lnSpc>
              <a:spcBef>
                <a:spcPts val="500"/>
              </a:spcBef>
              <a:spcAft>
                <a:spcPts val="0"/>
              </a:spcAft>
              <a:buFont typeface="Arial" panose="020B0604020202020204" pitchFamily="34" charset="0"/>
              <a:buChar char="•"/>
            </a:pPr>
            <a:r>
              <a:rPr lang="en-US" sz="1800" noProof="0" dirty="0"/>
              <a:t>It does not accommodate change well.</a:t>
            </a:r>
          </a:p>
          <a:p>
            <a:pPr marL="291600" indent="-291600">
              <a:lnSpc>
                <a:spcPct val="120000"/>
              </a:lnSpc>
              <a:spcBef>
                <a:spcPts val="500"/>
              </a:spcBef>
              <a:spcAft>
                <a:spcPts val="0"/>
              </a:spcAft>
              <a:buFont typeface="Arial" panose="020B0604020202020204" pitchFamily="34" charset="0"/>
              <a:buChar char="•"/>
            </a:pPr>
            <a:r>
              <a:rPr lang="en-US" sz="1800" noProof="0" dirty="0"/>
              <a:t>Testing occurs late in the process.</a:t>
            </a:r>
          </a:p>
          <a:p>
            <a:pPr marL="291600" indent="-291600">
              <a:lnSpc>
                <a:spcPct val="120000"/>
              </a:lnSpc>
              <a:spcBef>
                <a:spcPts val="500"/>
              </a:spcBef>
              <a:spcAft>
                <a:spcPts val="0"/>
              </a:spcAft>
              <a:buFont typeface="Arial" panose="020B0604020202020204" pitchFamily="34" charset="0"/>
              <a:buChar char="•"/>
            </a:pPr>
            <a:r>
              <a:rPr lang="en-US" sz="1800" noProof="0" dirty="0"/>
              <a:t>Customer approval is at the end.</a:t>
            </a:r>
          </a:p>
        </p:txBody>
      </p:sp>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117053" y="6324600"/>
            <a:ext cx="2909895" cy="190500"/>
          </a:xfrm>
        </p:spPr>
        <p:txBody>
          <a:bodyPr/>
          <a:lstStyle/>
          <a:p>
            <a:r>
              <a:rPr lang="en-US" sz="1200" noProof="0" dirty="0">
                <a:hlinkClick r:id="rId3" action="ppaction://hlinksldjump"/>
              </a:rPr>
              <a:t>Access the text alternative for slide images.</a:t>
            </a:r>
            <a:endParaRPr lang="en-US" sz="1200" noProof="0" dirty="0"/>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3</a:t>
            </a:fld>
            <a:endParaRPr lang="en-US" dirty="0"/>
          </a:p>
        </p:txBody>
      </p:sp>
    </p:spTree>
    <p:extLst>
      <p:ext uri="{BB962C8B-B14F-4D97-AF65-F5344CB8AC3E}">
        <p14:creationId xmlns:p14="http://schemas.microsoft.com/office/powerpoint/2010/main" val="1886615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noProof="0" dirty="0">
                <a:highlight>
                  <a:srgbClr val="FFFF00"/>
                </a:highlight>
              </a:rPr>
              <a:t>Prototyping Process Model</a:t>
            </a:r>
          </a:p>
        </p:txBody>
      </p:sp>
      <p:pic>
        <p:nvPicPr>
          <p:cNvPr id="11" name="Picture 10" descr="An illustration displays prototyping process model. &#10;">
            <a:extLst>
              <a:ext uri="{FF2B5EF4-FFF2-40B4-BE49-F238E27FC236}">
                <a16:creationId xmlns:a16="http://schemas.microsoft.com/office/drawing/2014/main" id="{34219992-7AE7-4D0F-A6FF-37B271A92D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530" y="1479743"/>
            <a:ext cx="3589104" cy="3824784"/>
          </a:xfrm>
          <a:prstGeom prst="rect">
            <a:avLst/>
          </a:prstGeom>
        </p:spPr>
      </p:pic>
      <p:sp>
        <p:nvSpPr>
          <p:cNvPr id="4" name="Content Placeholder 3"/>
          <p:cNvSpPr>
            <a:spLocks noGrp="1"/>
          </p:cNvSpPr>
          <p:nvPr>
            <p:ph sz="quarter" idx="11"/>
          </p:nvPr>
        </p:nvSpPr>
        <p:spPr>
          <a:xfrm>
            <a:off x="4443811" y="1474663"/>
            <a:ext cx="4357287" cy="2202815"/>
          </a:xfrm>
        </p:spPr>
        <p:txBody>
          <a:bodyPr>
            <a:normAutofit/>
          </a:bodyPr>
          <a:lstStyle/>
          <a:p>
            <a:r>
              <a:rPr lang="en-US" sz="1800" b="1" noProof="0" dirty="0"/>
              <a:t>Pros </a:t>
            </a:r>
          </a:p>
          <a:p>
            <a:pPr marL="291600" indent="-291600">
              <a:spcBef>
                <a:spcPts val="1000"/>
              </a:spcBef>
              <a:spcAft>
                <a:spcPts val="0"/>
              </a:spcAft>
              <a:buFont typeface="Arial" panose="020B0604020202020204" pitchFamily="34" charset="0"/>
              <a:buChar char="•"/>
            </a:pPr>
            <a:r>
              <a:rPr lang="en-US" sz="1800" noProof="0" dirty="0"/>
              <a:t>Reduced impact of requirement changes.</a:t>
            </a:r>
          </a:p>
          <a:p>
            <a:pPr marL="291600" indent="-291600">
              <a:spcBef>
                <a:spcPts val="1000"/>
              </a:spcBef>
              <a:spcAft>
                <a:spcPts val="0"/>
              </a:spcAft>
              <a:buFont typeface="Arial" panose="020B0604020202020204" pitchFamily="34" charset="0"/>
              <a:buChar char="•"/>
            </a:pPr>
            <a:r>
              <a:rPr lang="en-US" sz="1800" noProof="0" dirty="0"/>
              <a:t>Customer is involved early and often.</a:t>
            </a:r>
          </a:p>
          <a:p>
            <a:pPr marL="291600" indent="-291600">
              <a:spcBef>
                <a:spcPts val="1000"/>
              </a:spcBef>
              <a:spcAft>
                <a:spcPts val="0"/>
              </a:spcAft>
              <a:buFont typeface="Arial" panose="020B0604020202020204" pitchFamily="34" charset="0"/>
              <a:buChar char="•"/>
            </a:pPr>
            <a:r>
              <a:rPr lang="en-US" sz="1800" noProof="0" dirty="0"/>
              <a:t>Works well for small projects.</a:t>
            </a:r>
          </a:p>
          <a:p>
            <a:pPr marL="291600" indent="-291600">
              <a:spcBef>
                <a:spcPts val="1000"/>
              </a:spcBef>
              <a:spcAft>
                <a:spcPts val="0"/>
              </a:spcAft>
              <a:buFont typeface="Arial" panose="020B0604020202020204" pitchFamily="34" charset="0"/>
              <a:buChar char="•"/>
            </a:pPr>
            <a:r>
              <a:rPr lang="en-US" sz="1800" noProof="0" dirty="0"/>
              <a:t>Reduced likelihood of product rejection.</a:t>
            </a:r>
          </a:p>
        </p:txBody>
      </p:sp>
      <p:sp>
        <p:nvSpPr>
          <p:cNvPr id="6" name="Content Placeholder 5"/>
          <p:cNvSpPr>
            <a:spLocks noGrp="1"/>
          </p:cNvSpPr>
          <p:nvPr>
            <p:ph sz="quarter" idx="14"/>
          </p:nvPr>
        </p:nvSpPr>
        <p:spPr>
          <a:xfrm>
            <a:off x="4443810" y="3747749"/>
            <a:ext cx="4357287" cy="2202815"/>
          </a:xfrm>
        </p:spPr>
        <p:txBody>
          <a:bodyPr>
            <a:noAutofit/>
          </a:bodyPr>
          <a:lstStyle/>
          <a:p>
            <a:r>
              <a:rPr lang="en-US" sz="1800" b="1" noProof="0" dirty="0"/>
              <a:t>Cons </a:t>
            </a:r>
          </a:p>
          <a:p>
            <a:pPr marL="291600" indent="-291600">
              <a:spcBef>
                <a:spcPts val="1000"/>
              </a:spcBef>
              <a:spcAft>
                <a:spcPts val="0"/>
              </a:spcAft>
              <a:buFont typeface="Arial" panose="020B0604020202020204" pitchFamily="34" charset="0"/>
              <a:buChar char="•"/>
            </a:pPr>
            <a:r>
              <a:rPr lang="en-US" sz="1800" noProof="0" dirty="0"/>
              <a:t>Customer involvement may cause delays.</a:t>
            </a:r>
          </a:p>
          <a:p>
            <a:pPr marL="291600" indent="-291600">
              <a:spcBef>
                <a:spcPts val="1000"/>
              </a:spcBef>
              <a:spcAft>
                <a:spcPts val="0"/>
              </a:spcAft>
              <a:buFont typeface="Arial" panose="020B0604020202020204" pitchFamily="34" charset="0"/>
              <a:buChar char="•"/>
            </a:pPr>
            <a:r>
              <a:rPr lang="en-US" sz="1800" noProof="0" dirty="0"/>
              <a:t>Temptation to “ship” a prototype.</a:t>
            </a:r>
          </a:p>
          <a:p>
            <a:pPr marL="291600" indent="-291600">
              <a:spcBef>
                <a:spcPts val="1000"/>
              </a:spcBef>
              <a:spcAft>
                <a:spcPts val="0"/>
              </a:spcAft>
              <a:buFont typeface="Arial" panose="020B0604020202020204" pitchFamily="34" charset="0"/>
              <a:buChar char="•"/>
            </a:pPr>
            <a:r>
              <a:rPr lang="en-US" sz="1800" noProof="0" dirty="0"/>
              <a:t>Work lost in a throwaway prototype.</a:t>
            </a:r>
          </a:p>
          <a:p>
            <a:pPr marL="291600" indent="-291600">
              <a:spcBef>
                <a:spcPts val="1000"/>
              </a:spcBef>
              <a:spcAft>
                <a:spcPts val="0"/>
              </a:spcAft>
              <a:buFont typeface="Arial" panose="020B0604020202020204" pitchFamily="34" charset="0"/>
              <a:buChar char="•"/>
            </a:pPr>
            <a:r>
              <a:rPr lang="en-US" sz="1800" noProof="0" dirty="0"/>
              <a:t>Hard to plan and manage.</a:t>
            </a:r>
          </a:p>
        </p:txBody>
      </p:sp>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117053" y="6324600"/>
            <a:ext cx="2909895" cy="190500"/>
          </a:xfrm>
        </p:spPr>
        <p:txBody>
          <a:bodyPr/>
          <a:lstStyle/>
          <a:p>
            <a:r>
              <a:rPr lang="en-US" sz="1200" noProof="0" dirty="0">
                <a:hlinkClick r:id="rId3" action="ppaction://hlinksldjump"/>
              </a:rPr>
              <a:t>Access the text alternative for slide images.</a:t>
            </a:r>
            <a:endParaRPr lang="en-US" sz="1200" noProof="0" dirty="0"/>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4</a:t>
            </a:fld>
            <a:endParaRPr lang="en-US" dirty="0"/>
          </a:p>
        </p:txBody>
      </p:sp>
    </p:spTree>
    <p:extLst>
      <p:ext uri="{BB962C8B-B14F-4D97-AF65-F5344CB8AC3E}">
        <p14:creationId xmlns:p14="http://schemas.microsoft.com/office/powerpoint/2010/main" val="3235461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noProof="0" dirty="0">
                <a:highlight>
                  <a:srgbClr val="FFFF00"/>
                </a:highlight>
              </a:rPr>
              <a:t>Spiral Process Model</a:t>
            </a:r>
          </a:p>
        </p:txBody>
      </p:sp>
      <p:pic>
        <p:nvPicPr>
          <p:cNvPr id="10" name="Picture 9" descr="An illustration displays spiral process model. &#10;">
            <a:extLst>
              <a:ext uri="{FF2B5EF4-FFF2-40B4-BE49-F238E27FC236}">
                <a16:creationId xmlns:a16="http://schemas.microsoft.com/office/drawing/2014/main" id="{AB28AFDF-4884-4F0C-8F40-862BAFCA90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219" y="1488500"/>
            <a:ext cx="4181726" cy="3248924"/>
          </a:xfrm>
          <a:prstGeom prst="rect">
            <a:avLst/>
          </a:prstGeom>
        </p:spPr>
      </p:pic>
      <p:sp>
        <p:nvSpPr>
          <p:cNvPr id="4" name="Content Placeholder 3"/>
          <p:cNvSpPr>
            <a:spLocks noGrp="1"/>
          </p:cNvSpPr>
          <p:nvPr>
            <p:ph sz="quarter" idx="11"/>
          </p:nvPr>
        </p:nvSpPr>
        <p:spPr>
          <a:xfrm>
            <a:off x="4785644" y="1517384"/>
            <a:ext cx="4015455" cy="2198953"/>
          </a:xfrm>
        </p:spPr>
        <p:txBody>
          <a:bodyPr>
            <a:noAutofit/>
          </a:bodyPr>
          <a:lstStyle/>
          <a:p>
            <a:r>
              <a:rPr lang="en-US" sz="1800" b="1" noProof="0" dirty="0"/>
              <a:t>Pros </a:t>
            </a:r>
          </a:p>
          <a:p>
            <a:pPr marL="291600" indent="-291600">
              <a:spcBef>
                <a:spcPts val="1000"/>
              </a:spcBef>
              <a:spcAft>
                <a:spcPts val="0"/>
              </a:spcAft>
              <a:buFont typeface="Arial" panose="020B0604020202020204" pitchFamily="34" charset="0"/>
              <a:buChar char="•"/>
            </a:pPr>
            <a:r>
              <a:rPr lang="en-US" sz="1800" noProof="0" dirty="0"/>
              <a:t>Continuous customer involvement.</a:t>
            </a:r>
          </a:p>
          <a:p>
            <a:pPr marL="291600" indent="-291600">
              <a:spcBef>
                <a:spcPts val="1000"/>
              </a:spcBef>
              <a:spcAft>
                <a:spcPts val="0"/>
              </a:spcAft>
              <a:buFont typeface="Arial" panose="020B0604020202020204" pitchFamily="34" charset="0"/>
              <a:buChar char="•"/>
            </a:pPr>
            <a:r>
              <a:rPr lang="en-US" sz="1800" noProof="0" dirty="0"/>
              <a:t>Development risks are managed.</a:t>
            </a:r>
          </a:p>
          <a:p>
            <a:pPr marL="291600" indent="-291600">
              <a:spcBef>
                <a:spcPts val="1000"/>
              </a:spcBef>
              <a:spcAft>
                <a:spcPts val="0"/>
              </a:spcAft>
              <a:buFont typeface="Arial" panose="020B0604020202020204" pitchFamily="34" charset="0"/>
              <a:buChar char="•"/>
            </a:pPr>
            <a:r>
              <a:rPr lang="en-US" sz="1800" noProof="0" dirty="0"/>
              <a:t>Suitable for large, complex projects.</a:t>
            </a:r>
          </a:p>
          <a:p>
            <a:pPr marL="291600" indent="-291600">
              <a:spcBef>
                <a:spcPts val="1000"/>
              </a:spcBef>
              <a:spcAft>
                <a:spcPts val="0"/>
              </a:spcAft>
              <a:buFont typeface="Arial" panose="020B0604020202020204" pitchFamily="34" charset="0"/>
              <a:buChar char="•"/>
            </a:pPr>
            <a:r>
              <a:rPr lang="en-US" sz="1800" noProof="0" dirty="0"/>
              <a:t>It works well for extensible products.</a:t>
            </a:r>
          </a:p>
        </p:txBody>
      </p:sp>
      <p:sp>
        <p:nvSpPr>
          <p:cNvPr id="6" name="Content Placeholder 5"/>
          <p:cNvSpPr>
            <a:spLocks noGrp="1"/>
          </p:cNvSpPr>
          <p:nvPr>
            <p:ph sz="quarter" idx="14"/>
          </p:nvPr>
        </p:nvSpPr>
        <p:spPr>
          <a:xfrm>
            <a:off x="4785644" y="3897420"/>
            <a:ext cx="4015455" cy="2075997"/>
          </a:xfrm>
        </p:spPr>
        <p:txBody>
          <a:bodyPr>
            <a:normAutofit/>
          </a:bodyPr>
          <a:lstStyle/>
          <a:p>
            <a:r>
              <a:rPr lang="en-US" sz="1800" b="1" noProof="0" dirty="0"/>
              <a:t>Cons </a:t>
            </a:r>
          </a:p>
          <a:p>
            <a:pPr marL="291600" indent="-291600">
              <a:spcBef>
                <a:spcPts val="1000"/>
              </a:spcBef>
              <a:spcAft>
                <a:spcPts val="0"/>
              </a:spcAft>
              <a:buFont typeface="Arial" panose="020B0604020202020204" pitchFamily="34" charset="0"/>
              <a:buChar char="•"/>
            </a:pPr>
            <a:r>
              <a:rPr lang="en-US" sz="1800" noProof="0" dirty="0"/>
              <a:t>Risk analysis failures can doom the project.</a:t>
            </a:r>
          </a:p>
          <a:p>
            <a:pPr marL="291600" indent="-291600">
              <a:spcBef>
                <a:spcPts val="1000"/>
              </a:spcBef>
              <a:spcAft>
                <a:spcPts val="0"/>
              </a:spcAft>
              <a:buFont typeface="Arial" panose="020B0604020202020204" pitchFamily="34" charset="0"/>
              <a:buChar char="•"/>
            </a:pPr>
            <a:r>
              <a:rPr lang="en-US" sz="1800" noProof="0" dirty="0"/>
              <a:t>Project may be hard to manage.</a:t>
            </a:r>
          </a:p>
          <a:p>
            <a:pPr marL="291600" indent="-291600">
              <a:spcBef>
                <a:spcPts val="1000"/>
              </a:spcBef>
              <a:spcAft>
                <a:spcPts val="0"/>
              </a:spcAft>
              <a:buFont typeface="Arial" panose="020B0604020202020204" pitchFamily="34" charset="0"/>
              <a:buChar char="•"/>
            </a:pPr>
            <a:r>
              <a:rPr lang="en-US" sz="1800" noProof="0" dirty="0"/>
              <a:t>Requires an expert development team.</a:t>
            </a:r>
          </a:p>
        </p:txBody>
      </p:sp>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117053" y="6324600"/>
            <a:ext cx="2909895" cy="190500"/>
          </a:xfrm>
        </p:spPr>
        <p:txBody>
          <a:bodyPr/>
          <a:lstStyle/>
          <a:p>
            <a:r>
              <a:rPr lang="en-US" sz="1200" noProof="0" dirty="0">
                <a:hlinkClick r:id="rId4" action="ppaction://hlinksldjump"/>
              </a:rPr>
              <a:t>Access the text alternative for slide images.</a:t>
            </a:r>
            <a:endParaRPr lang="en-US" sz="1200" noProof="0" dirty="0"/>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5</a:t>
            </a:fld>
            <a:endParaRPr lang="en-US" dirty="0"/>
          </a:p>
        </p:txBody>
      </p:sp>
    </p:spTree>
    <p:extLst>
      <p:ext uri="{BB962C8B-B14F-4D97-AF65-F5344CB8AC3E}">
        <p14:creationId xmlns:p14="http://schemas.microsoft.com/office/powerpoint/2010/main" val="3608414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noProof="0" dirty="0">
                <a:highlight>
                  <a:srgbClr val="FFFF00"/>
                </a:highlight>
              </a:rPr>
              <a:t>Unified Process Model</a:t>
            </a:r>
          </a:p>
        </p:txBody>
      </p:sp>
      <p:pic>
        <p:nvPicPr>
          <p:cNvPr id="11" name="Picture 10" descr="An illustration displays unified process model. &#10;">
            <a:extLst>
              <a:ext uri="{FF2B5EF4-FFF2-40B4-BE49-F238E27FC236}">
                <a16:creationId xmlns:a16="http://schemas.microsoft.com/office/drawing/2014/main" id="{4EB8515D-8B5B-4011-B120-54AA244B1CAE}"/>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555933" y="1496673"/>
            <a:ext cx="3736966" cy="3948545"/>
          </a:xfrm>
          <a:prstGeom prst="rect">
            <a:avLst/>
          </a:prstGeom>
        </p:spPr>
      </p:pic>
      <p:sp>
        <p:nvSpPr>
          <p:cNvPr id="4" name="Content Placeholder 3"/>
          <p:cNvSpPr>
            <a:spLocks noGrp="1"/>
          </p:cNvSpPr>
          <p:nvPr>
            <p:ph sz="quarter" idx="11"/>
          </p:nvPr>
        </p:nvSpPr>
        <p:spPr>
          <a:xfrm>
            <a:off x="4657458" y="1496673"/>
            <a:ext cx="4143642" cy="2121170"/>
          </a:xfrm>
        </p:spPr>
        <p:txBody>
          <a:bodyPr>
            <a:normAutofit/>
          </a:bodyPr>
          <a:lstStyle/>
          <a:p>
            <a:r>
              <a:rPr lang="en-US" sz="1800" b="1" noProof="0" dirty="0"/>
              <a:t>Pros </a:t>
            </a:r>
          </a:p>
          <a:p>
            <a:pPr marL="291600" indent="-291600">
              <a:spcBef>
                <a:spcPts val="1000"/>
              </a:spcBef>
              <a:spcAft>
                <a:spcPts val="0"/>
              </a:spcAft>
              <a:buFont typeface="Arial" panose="020B0604020202020204" pitchFamily="34" charset="0"/>
              <a:buChar char="•"/>
            </a:pPr>
            <a:r>
              <a:rPr lang="en-US" sz="1800" noProof="0" dirty="0"/>
              <a:t>Quality documentation emphasized.</a:t>
            </a:r>
          </a:p>
          <a:p>
            <a:pPr marL="291600" indent="-291600">
              <a:spcBef>
                <a:spcPts val="1000"/>
              </a:spcBef>
              <a:spcAft>
                <a:spcPts val="0"/>
              </a:spcAft>
              <a:buFont typeface="Arial" panose="020B0604020202020204" pitchFamily="34" charset="0"/>
              <a:buChar char="•"/>
            </a:pPr>
            <a:r>
              <a:rPr lang="en-US" sz="1800" noProof="0" dirty="0"/>
              <a:t>Continuous customer involvement.</a:t>
            </a:r>
          </a:p>
          <a:p>
            <a:pPr marL="291600" indent="-291600">
              <a:spcBef>
                <a:spcPts val="1000"/>
              </a:spcBef>
              <a:spcAft>
                <a:spcPts val="0"/>
              </a:spcAft>
              <a:buFont typeface="Arial" panose="020B0604020202020204" pitchFamily="34" charset="0"/>
              <a:buChar char="•"/>
            </a:pPr>
            <a:r>
              <a:rPr lang="en-US" sz="1800" noProof="0" dirty="0"/>
              <a:t>Accommodates requirements changes.</a:t>
            </a:r>
          </a:p>
          <a:p>
            <a:pPr marL="291600" indent="-291600">
              <a:spcBef>
                <a:spcPts val="1000"/>
              </a:spcBef>
              <a:spcAft>
                <a:spcPts val="0"/>
              </a:spcAft>
              <a:buFont typeface="Arial" panose="020B0604020202020204" pitchFamily="34" charset="0"/>
              <a:buChar char="•"/>
            </a:pPr>
            <a:r>
              <a:rPr lang="en-US" sz="1800" noProof="0" dirty="0"/>
              <a:t>Works well for maintenance projects.</a:t>
            </a:r>
          </a:p>
        </p:txBody>
      </p:sp>
      <p:sp>
        <p:nvSpPr>
          <p:cNvPr id="6" name="Content Placeholder 5"/>
          <p:cNvSpPr>
            <a:spLocks noGrp="1"/>
          </p:cNvSpPr>
          <p:nvPr>
            <p:ph sz="quarter" idx="14"/>
          </p:nvPr>
        </p:nvSpPr>
        <p:spPr>
          <a:xfrm>
            <a:off x="4657458" y="3773524"/>
            <a:ext cx="4143642" cy="2368859"/>
          </a:xfrm>
        </p:spPr>
        <p:txBody>
          <a:bodyPr>
            <a:noAutofit/>
          </a:bodyPr>
          <a:lstStyle/>
          <a:p>
            <a:r>
              <a:rPr lang="en-US" sz="1800" b="1" noProof="0" dirty="0"/>
              <a:t>Cons</a:t>
            </a:r>
          </a:p>
          <a:p>
            <a:pPr marL="291600" indent="-291600">
              <a:spcBef>
                <a:spcPts val="1000"/>
              </a:spcBef>
              <a:spcAft>
                <a:spcPts val="0"/>
              </a:spcAft>
              <a:buFont typeface="Arial" panose="020B0604020202020204" pitchFamily="34" charset="0"/>
              <a:buChar char="•"/>
            </a:pPr>
            <a:r>
              <a:rPr lang="en-US" sz="1800" noProof="0" dirty="0"/>
              <a:t>Use cases are not always precise.</a:t>
            </a:r>
          </a:p>
          <a:p>
            <a:pPr marL="291600" indent="-291600">
              <a:spcBef>
                <a:spcPts val="1000"/>
              </a:spcBef>
              <a:spcAft>
                <a:spcPts val="0"/>
              </a:spcAft>
              <a:buFont typeface="Arial" panose="020B0604020202020204" pitchFamily="34" charset="0"/>
              <a:buChar char="•"/>
            </a:pPr>
            <a:r>
              <a:rPr lang="en-US" sz="1800" noProof="0" dirty="0"/>
              <a:t>Tricky software increment integration.</a:t>
            </a:r>
          </a:p>
          <a:p>
            <a:pPr marL="291600" indent="-291600">
              <a:spcBef>
                <a:spcPts val="1000"/>
              </a:spcBef>
              <a:spcAft>
                <a:spcPts val="0"/>
              </a:spcAft>
              <a:buFont typeface="Arial" panose="020B0604020202020204" pitchFamily="34" charset="0"/>
              <a:buChar char="•"/>
            </a:pPr>
            <a:r>
              <a:rPr lang="en-US" sz="1800" noProof="0" dirty="0"/>
              <a:t>Overlapping phases can cause problems.</a:t>
            </a:r>
          </a:p>
          <a:p>
            <a:pPr marL="291600" indent="-291600">
              <a:spcBef>
                <a:spcPts val="1000"/>
              </a:spcBef>
              <a:spcAft>
                <a:spcPts val="0"/>
              </a:spcAft>
              <a:buFont typeface="Arial" panose="020B0604020202020204" pitchFamily="34" charset="0"/>
              <a:buChar char="•"/>
            </a:pPr>
            <a:r>
              <a:rPr lang="en-US" sz="1800" noProof="0" dirty="0"/>
              <a:t>Requires expert development team.</a:t>
            </a:r>
          </a:p>
        </p:txBody>
      </p:sp>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117053" y="6324600"/>
            <a:ext cx="2909895" cy="190500"/>
          </a:xfrm>
        </p:spPr>
        <p:txBody>
          <a:bodyPr/>
          <a:lstStyle/>
          <a:p>
            <a:r>
              <a:rPr lang="en-US" sz="1200" noProof="0" dirty="0">
                <a:hlinkClick r:id="rId4" action="ppaction://hlinksldjump"/>
              </a:rPr>
              <a:t>Access the text alternative for slide images.</a:t>
            </a:r>
            <a:endParaRPr lang="en-US" sz="1200" noProof="0" dirty="0"/>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6</a:t>
            </a:fld>
            <a:endParaRPr lang="en-US" dirty="0"/>
          </a:p>
        </p:txBody>
      </p:sp>
    </p:spTree>
    <p:extLst>
      <p:ext uri="{BB962C8B-B14F-4D97-AF65-F5344CB8AC3E}">
        <p14:creationId xmlns:p14="http://schemas.microsoft.com/office/powerpoint/2010/main" val="2748563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B6140-A63B-4D20-A758-54BAF6E00ACE}"/>
              </a:ext>
            </a:extLst>
          </p:cNvPr>
          <p:cNvSpPr>
            <a:spLocks noGrp="1"/>
          </p:cNvSpPr>
          <p:nvPr>
            <p:ph type="title"/>
          </p:nvPr>
        </p:nvSpPr>
        <p:spPr>
          <a:xfrm>
            <a:off x="342899" y="2310981"/>
            <a:ext cx="7696919" cy="637593"/>
          </a:xfrm>
        </p:spPr>
        <p:txBody>
          <a:bodyPr>
            <a:normAutofit/>
          </a:bodyPr>
          <a:lstStyle/>
          <a:p>
            <a:r>
              <a:rPr lang="en-US" sz="2600" noProof="0" dirty="0"/>
              <a:t>Accessibility Content: Text Alternatives for Images</a:t>
            </a:r>
          </a:p>
        </p:txBody>
      </p:sp>
      <p:sp>
        <p:nvSpPr>
          <p:cNvPr id="3" name="Slide Number Placeholder 2">
            <a:extLst>
              <a:ext uri="{FF2B5EF4-FFF2-40B4-BE49-F238E27FC236}">
                <a16:creationId xmlns:a16="http://schemas.microsoft.com/office/drawing/2014/main" id="{9665C4E0-2E36-443B-B4C4-06FC04FDC35C}"/>
              </a:ext>
            </a:extLst>
          </p:cNvPr>
          <p:cNvSpPr>
            <a:spLocks noGrp="1"/>
          </p:cNvSpPr>
          <p:nvPr>
            <p:ph type="sldNum" sz="quarter" idx="10"/>
          </p:nvPr>
        </p:nvSpPr>
        <p:spPr/>
        <p:txBody>
          <a:bodyPr/>
          <a:lstStyle/>
          <a:p>
            <a:fld id="{68151E55-6873-49E2-B8D5-2F265E6F1973}" type="slidenum">
              <a:rPr lang="en-US" smtClean="0"/>
              <a:pPr/>
              <a:t>7</a:t>
            </a:fld>
            <a:endParaRPr lang="en-US"/>
          </a:p>
        </p:txBody>
      </p:sp>
    </p:spTree>
    <p:extLst>
      <p:ext uri="{BB962C8B-B14F-4D97-AF65-F5344CB8AC3E}">
        <p14:creationId xmlns:p14="http://schemas.microsoft.com/office/powerpoint/2010/main" val="4245016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lstStyle/>
          <a:p>
            <a:r>
              <a:rPr lang="en-US" sz="3600" noProof="0" dirty="0"/>
              <a:t>Generic Process Model </a:t>
            </a:r>
            <a:r>
              <a:rPr lang="en-US" sz="3600" dirty="0"/>
              <a:t>–</a:t>
            </a:r>
            <a:r>
              <a:rPr lang="en-US" sz="3600" noProof="0" dirty="0"/>
              <a:t> Text Alternative</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4"/>
          </p:nvPr>
        </p:nvSpPr>
        <p:spPr/>
        <p:txBody>
          <a:bodyPr/>
          <a:lstStyle/>
          <a:p>
            <a:pPr algn="ctr"/>
            <a:r>
              <a:rPr lang="en-US" noProof="0" dirty="0">
                <a:hlinkClick r:id="rId2" action="ppaction://hlinksldjump"/>
              </a:rPr>
              <a:t>Return to parent-slide containing images.</a:t>
            </a:r>
            <a:endParaRPr lang="en-US" noProof="0" dirty="0"/>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noProof="0" dirty="0"/>
              <a:t>An illustration displays the generic process model. The model has three levels, software process, process framework, and umbrella activities. The umbrella activities contain framework activities numbered from 1 to n. The framework activity  1 reads, software engineering action 1. Task sets include work tasks, work products, quality assurance points, project milestones. The software engineering action 1.k has task sets as work task, work products, quality assurance points, and project milestones. The framework activity number n reads, software engineering action n.1. Task sets include work tasks, work products, quality assurance points, project milestones. The software engineering action </a:t>
            </a:r>
            <a:r>
              <a:rPr lang="en-US" noProof="0" dirty="0" err="1"/>
              <a:t>n.m</a:t>
            </a:r>
            <a:r>
              <a:rPr lang="en-US" noProof="0" dirty="0"/>
              <a:t> has task sets as work task, work products, quality assurance points, and project milestones.</a:t>
            </a:r>
          </a:p>
        </p:txBody>
      </p:sp>
      <p:sp>
        <p:nvSpPr>
          <p:cNvPr id="3" name="Text Placeholder 2"/>
          <p:cNvSpPr>
            <a:spLocks noGrp="1"/>
          </p:cNvSpPr>
          <p:nvPr>
            <p:ph type="body" sz="quarter" idx="15"/>
          </p:nvPr>
        </p:nvSpPr>
        <p:spPr/>
        <p:txBody>
          <a:bodyPr/>
          <a:lstStyle/>
          <a:p>
            <a:pPr algn="ctr"/>
            <a:r>
              <a:rPr lang="en-US" noProof="0" dirty="0">
                <a:hlinkClick r:id="rId2" action="ppaction://hlinksldjump"/>
              </a:rPr>
              <a:t>Return to parent-slide containing images.</a:t>
            </a:r>
            <a:endParaRPr lang="en-US" noProof="0" dirty="0"/>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8</a:t>
            </a:fld>
            <a:endParaRPr lang="en-US"/>
          </a:p>
        </p:txBody>
      </p:sp>
    </p:spTree>
    <p:extLst>
      <p:ext uri="{BB962C8B-B14F-4D97-AF65-F5344CB8AC3E}">
        <p14:creationId xmlns:p14="http://schemas.microsoft.com/office/powerpoint/2010/main" val="57252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lstStyle/>
          <a:p>
            <a:r>
              <a:rPr lang="en-US" noProof="0" dirty="0"/>
              <a:t>Process Flow </a:t>
            </a:r>
            <a:r>
              <a:rPr lang="en-US" dirty="0"/>
              <a:t>–</a:t>
            </a:r>
            <a:r>
              <a:rPr lang="en-US" noProof="0" dirty="0"/>
              <a:t> Text Alternative</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4"/>
          </p:nvPr>
        </p:nvSpPr>
        <p:spPr/>
        <p:txBody>
          <a:bodyPr/>
          <a:lstStyle/>
          <a:p>
            <a:pPr algn="ctr"/>
            <a:r>
              <a:rPr lang="en-US" noProof="0" dirty="0">
                <a:hlinkClick r:id="rId2" action="ppaction://hlinksldjump"/>
              </a:rPr>
              <a:t>Return to parent-slide containing images.</a:t>
            </a:r>
            <a:endParaRPr lang="en-US" noProof="0" dirty="0"/>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fontScale="92500" lnSpcReduction="10000"/>
          </a:bodyPr>
          <a:lstStyle/>
          <a:p>
            <a:r>
              <a:rPr lang="en-US" noProof="0" dirty="0"/>
              <a:t>The diagram displays four types of process flows. A) Linear process flow. In the process flow each process flow is followed by a single process. The displayed process is as follows: communication, planning, modeling, construction and deployment. B) Iterative process flow. In the process flow each process is followed by a single process, however a process can loop back to any process in the flow. The displayed process is as follows: communication, planning, modeling, construction and deployment. Planning loops back to communication, modeling loops back to modeling and construction loops back to communication. C) Evolutionary process flow. In the process flow each process is followed by a single process the last process gives a result and loops back to the first process. The displayed process is as follows: communication, planning, modeling, construction and deployment. Deployment results in increment released and loops back to communication. D) Parallel process flow. In the process flow one or more processes can lead to the next process. The displayed processes are as follows: communication, planning, modeling, construction and deployment. The process is as follows: Communication leads to planning. Communication and planning lead to modelling. Modelling leads to construction which leads to deployment. </a:t>
            </a:r>
          </a:p>
        </p:txBody>
      </p:sp>
      <p:sp>
        <p:nvSpPr>
          <p:cNvPr id="3" name="Text Placeholder 2"/>
          <p:cNvSpPr>
            <a:spLocks noGrp="1"/>
          </p:cNvSpPr>
          <p:nvPr>
            <p:ph type="body" sz="quarter" idx="15"/>
          </p:nvPr>
        </p:nvSpPr>
        <p:spPr/>
        <p:txBody>
          <a:bodyPr/>
          <a:lstStyle/>
          <a:p>
            <a:pPr algn="ctr"/>
            <a:r>
              <a:rPr lang="en-US" noProof="0" dirty="0">
                <a:hlinkClick r:id="rId2" action="ppaction://hlinksldjump"/>
              </a:rPr>
              <a:t>Return to parent-slide containing images.</a:t>
            </a:r>
            <a:endParaRPr lang="en-US" noProof="0" dirty="0"/>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9</a:t>
            </a:fld>
            <a:endParaRPr lang="en-US"/>
          </a:p>
        </p:txBody>
      </p:sp>
    </p:spTree>
    <p:extLst>
      <p:ext uri="{BB962C8B-B14F-4D97-AF65-F5344CB8AC3E}">
        <p14:creationId xmlns:p14="http://schemas.microsoft.com/office/powerpoint/2010/main" val="576079630"/>
      </p:ext>
    </p:extLst>
  </p:cSld>
  <p:clrMapOvr>
    <a:masterClrMapping/>
  </p:clrMapOvr>
</p:sld>
</file>

<file path=ppt/theme/theme1.xml><?xml version="1.0" encoding="utf-8"?>
<a:theme xmlns:a="http://schemas.openxmlformats.org/drawingml/2006/main" name="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9205645-1F2A-4B1E-9674-DA1B2F4D5ED6}"/>
    </a:ext>
  </a:extLst>
</a:theme>
</file>

<file path=ppt/theme/theme2.xml><?xml version="1.0" encoding="utf-8"?>
<a:theme xmlns:a="http://schemas.openxmlformats.org/drawingml/2006/main" name="MainContentSlideMaster">
  <a:themeElements>
    <a:clrScheme name="Custom 1">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FF0FDA0-6894-4596-BDAC-FCF1DCFBA9AA}"/>
    </a:ext>
  </a:extLst>
</a:theme>
</file>

<file path=ppt/theme/theme3.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B82DCB52-FEF9-40CC-B3DC-F0115DBC3F82}"/>
    </a:ext>
  </a:extLst>
</a:theme>
</file>

<file path=ppt/theme/theme4.xml><?xml version="1.0" encoding="utf-8"?>
<a:theme xmlns:a="http://schemas.openxmlformats.org/drawingml/2006/main" name="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38380B4B-557F-493C-8BD4-E5DEA4FEDAB0}"/>
    </a:ext>
  </a:extLst>
</a:theme>
</file>

<file path=ppt/theme/theme5.xml><?xml version="1.0" encoding="utf-8"?>
<a:theme xmlns:a="http://schemas.openxmlformats.org/drawingml/2006/main" name="ImageDescriptionAppendixSlideMaster">
  <a:themeElements>
    <a:clrScheme name="Custom 2">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F0C5A687-89F8-48FC-8D59-8BA67B8E380E}"/>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MHHE_Generic Accessible PPT Template_Editorial_v8_2018</Template>
  <TotalTime>1025</TotalTime>
  <Words>996</Words>
  <Application>Microsoft Office PowerPoint</Application>
  <PresentationFormat>全屏显示(4:3)</PresentationFormat>
  <Paragraphs>91</Paragraphs>
  <Slides>13</Slides>
  <Notes>2</Notes>
  <HiddenSlides>7</HiddenSlides>
  <MMClips>0</MMClips>
  <ScaleCrop>false</ScaleCrop>
  <HeadingPairs>
    <vt:vector size="6" baseType="variant">
      <vt:variant>
        <vt:lpstr>已用的字体</vt:lpstr>
      </vt:variant>
      <vt:variant>
        <vt:i4>3</vt:i4>
      </vt:variant>
      <vt:variant>
        <vt:lpstr>主题</vt:lpstr>
      </vt:variant>
      <vt:variant>
        <vt:i4>5</vt:i4>
      </vt:variant>
      <vt:variant>
        <vt:lpstr>幻灯片标题</vt:lpstr>
      </vt:variant>
      <vt:variant>
        <vt:i4>13</vt:i4>
      </vt:variant>
    </vt:vector>
  </HeadingPairs>
  <TitlesOfParts>
    <vt:vector size="21" baseType="lpstr">
      <vt:lpstr>等线</vt:lpstr>
      <vt:lpstr>Arial</vt:lpstr>
      <vt:lpstr>Times New Roman</vt:lpstr>
      <vt:lpstr>Title Slides Master</vt:lpstr>
      <vt:lpstr>MainContentSlideMaster</vt:lpstr>
      <vt:lpstr>ClosingMaster</vt:lpstr>
      <vt:lpstr>DividerSlideMaster</vt:lpstr>
      <vt:lpstr>ImageDescriptionAppendixSlideMaster</vt:lpstr>
      <vt:lpstr>Chapter 2</vt:lpstr>
      <vt:lpstr>Process Flow</vt:lpstr>
      <vt:lpstr>Waterfall Process Model</vt:lpstr>
      <vt:lpstr>Prototyping Process Model</vt:lpstr>
      <vt:lpstr>Spiral Process Model</vt:lpstr>
      <vt:lpstr>Unified Process Model</vt:lpstr>
      <vt:lpstr>Accessibility Content: Text Alternatives for Images</vt:lpstr>
      <vt:lpstr>Generic Process Model – Text Alternative</vt:lpstr>
      <vt:lpstr>Process Flow – Text Alternative</vt:lpstr>
      <vt:lpstr>Waterfall Process model – Text Alternative</vt:lpstr>
      <vt:lpstr>Prototyping Process Model – Text Alternative</vt:lpstr>
      <vt:lpstr>Spiral Process Model – Text Alternative</vt:lpstr>
      <vt:lpstr>Unified Process Model – Text Alternative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of Four Title Slide Options</dc:title>
  <dc:creator>Ervolino, Heather</dc:creator>
  <cp:keywords>PPT</cp:keywords>
  <cp:lastModifiedBy>sicheng wei</cp:lastModifiedBy>
  <cp:revision>63</cp:revision>
  <dcterms:created xsi:type="dcterms:W3CDTF">2019-01-22T22:04:31Z</dcterms:created>
  <dcterms:modified xsi:type="dcterms:W3CDTF">2025-01-04T11:50:10Z</dcterms:modified>
</cp:coreProperties>
</file>