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ชื่อเรื่อง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2" name="ชื่อเรื่องรอง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8B20-126C-4753-A288-22A60078FFE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20" name="ตัวแทนท้ายกระดา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ตัวแทน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9E1FC-CE34-4700-990B-54589EE5A5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วงรี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วงรี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8B20-126C-4753-A288-22A60078FFE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9E1FC-CE34-4700-990B-54589EE5A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8B20-126C-4753-A288-22A60078FFE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9E1FC-CE34-4700-990B-54589EE5A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8B20-126C-4753-A288-22A60078FFE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9E1FC-CE34-4700-990B-54589EE5A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8B20-126C-4753-A288-22A60078FFE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9E1FC-CE34-4700-990B-54589EE5A5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สี่เหลี่ยมผืนผ้า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วงรี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วงรี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8B20-126C-4753-A288-22A60078FFE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9E1FC-CE34-4700-990B-54589EE5A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เนื้อหา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8B20-126C-4753-A288-22A60078FFE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9E1FC-CE34-4700-990B-54589EE5A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8B20-126C-4753-A288-22A60078FFE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9E1FC-CE34-4700-990B-54589EE5A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8B20-126C-4753-A288-22A60078FFE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9E1FC-CE34-4700-990B-54589EE5A5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สี่เหลี่ยมผืนผ้า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8B20-126C-4753-A288-22A60078FFE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9E1FC-CE34-4700-990B-54589EE5A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8B20-126C-4753-A288-22A60078FFE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B9E1FC-CE34-4700-990B-54589EE5A5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9" name="แผนผังลำดับงาน: กระบวนการ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แผนผังลำดับงาน: กระบวนการ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วงกลม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วงรี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โดนัท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ตัวแทนชื่อเรื่อง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แทนข้อความ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24" name="ตัวแทนวันที่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8B20-126C-4753-A288-22A60078FFE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10" name="ตัวแทนท้ายกระดา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ตัวแทนหมายเลขภาพนิ่ง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8B9E1FC-CE34-4700-990B-54589EE5A55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สี่เหลี่ยมผืนผ้า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043608" y="188640"/>
            <a:ext cx="7772400" cy="1470025"/>
          </a:xfrm>
        </p:spPr>
        <p:txBody>
          <a:bodyPr>
            <a:normAutofit/>
          </a:bodyPr>
          <a:lstStyle/>
          <a:p>
            <a:r>
              <a:rPr lang="th-TH" sz="8800" dirty="0" smtClean="0">
                <a:latin typeface="TH SarabunPSK" pitchFamily="34" charset="-34"/>
                <a:cs typeface="TH SarabunPSK" pitchFamily="34" charset="-34"/>
              </a:rPr>
              <a:t>ระบบทุนการศึกษา</a:t>
            </a:r>
            <a:endParaRPr lang="en-US" sz="8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31640" y="1844824"/>
            <a:ext cx="6336704" cy="7200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h-TH" sz="40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ระบบรับข้อมูลของ </a:t>
            </a:r>
            <a:r>
              <a:rPr lang="en-US" sz="40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Guest </a:t>
            </a:r>
            <a:r>
              <a:rPr lang="th-TH" sz="40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เพื่อเป็น </a:t>
            </a:r>
            <a:r>
              <a:rPr lang="en-US" sz="40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User</a:t>
            </a:r>
          </a:p>
          <a:p>
            <a:endParaRPr lang="en-US" sz="40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en-US" sz="4000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ชื่อเรื่องรอง 2"/>
          <p:cNvSpPr txBox="1">
            <a:spLocks/>
          </p:cNvSpPr>
          <p:nvPr/>
        </p:nvSpPr>
        <p:spPr>
          <a:xfrm>
            <a:off x="1144734" y="3778696"/>
            <a:ext cx="7200800" cy="1193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40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G-20 B6106485 </a:t>
            </a:r>
            <a:r>
              <a:rPr lang="th-TH" sz="40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นาย</a:t>
            </a:r>
            <a:r>
              <a:rPr lang="th-TH" sz="4000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ธนา</a:t>
            </a:r>
            <a:r>
              <a:rPr lang="th-TH" sz="40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ทิพย์ ซื่อตรง</a:t>
            </a:r>
            <a:endParaRPr lang="en-US" sz="4000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en-US" sz="4000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en-US" sz="4000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224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จุดที่สุด">
  <a:themeElements>
    <a:clrScheme name="จุดที่สุด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จุดที่สุด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จุดที่สุด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</TotalTime>
  <Words>16</Words>
  <Application>Microsoft Office PowerPoint</Application>
  <PresentationFormat>นำเสนอทางหน้าจอ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</vt:i4>
      </vt:variant>
    </vt:vector>
  </HeadingPairs>
  <TitlesOfParts>
    <vt:vector size="5" baseType="lpstr">
      <vt:lpstr>จุดที่สุด</vt:lpstr>
      <vt:lpstr>ระบบทุนการศึกษา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ระบบทุนการศึกษา</dc:title>
  <dc:creator>Windows User</dc:creator>
  <cp:lastModifiedBy>Windows User</cp:lastModifiedBy>
  <cp:revision>3</cp:revision>
  <dcterms:created xsi:type="dcterms:W3CDTF">2020-10-23T18:04:53Z</dcterms:created>
  <dcterms:modified xsi:type="dcterms:W3CDTF">2020-10-23T18:41:30Z</dcterms:modified>
</cp:coreProperties>
</file>