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011BA-6450-4AEE-AEA3-094A0E0E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52C9F-5E06-499A-90DD-D456B9F3B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E6013-0CEA-4AFE-BADD-C51FEC20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84FDB-B018-4B53-A9DD-89AD490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21133-4677-4A80-929A-AAE52D1C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F5D4-18A2-478E-878D-7E974414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25D76-5B13-4D38-9E74-C3C4F3A8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FA3B6-F636-4F06-84E6-BB3A4A02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EA878-96F8-4D24-9CE7-F9D81A91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DD30-E275-42B2-A6B5-F0553E4B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2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F75243-4343-4860-A134-9756A00A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B57978-C2EB-4987-A5E6-1B13F831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FBC1F-CF03-4774-A35A-29D8C30C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9906C-7D9E-497F-868D-2E1E1680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23186-BD1A-48BB-B210-F6129A1B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5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CE55-D08F-406D-A136-874F22CF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5F545-F14C-493D-9C31-B1147C97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B7780-F5EB-498D-B1FE-2B1925C9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2A954-9A84-49A4-9064-16C0FDB3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B75FF-C510-4AF9-8498-6812795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7624-A986-4BB2-8879-154816F2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736ED-0472-4050-9CA3-4DCB1946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B3BF5-5BDF-4747-AF9A-F262720F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E2F1B-04CA-4286-B06E-45ACC606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3572F-D47B-4738-84A2-240A478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7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26D3-5988-4711-98A2-89753563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29203-E9D0-4273-B5BE-12CFDAC3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591F2-2116-427E-ADEC-EA93F8F0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F77F5-1950-47A5-8CD4-BEB6D9C8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DD6FF7-1843-424E-BF78-54F8299B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7542A-9060-4DFC-B417-481D6D1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8AE1-24B1-425D-890D-22E0D135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7E248-B4CF-49BB-9956-BC22290F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C41D4-F4DB-427B-B8FE-EE8397AB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EC016E-96AB-4E8B-B5A2-1FD3094F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9A3513-40AC-4CAB-B315-9618D9F28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4A47-55F8-48A0-9D9E-04E9075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7870DC-FD93-4BDA-B1FC-48D5459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9C2D1E-DDB2-4214-ACAC-4914ECA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8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6834-394C-412F-A3E7-B984A8AC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EE8DE-84E7-420B-B2A4-73051979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173729-E66C-400C-91DB-9AFB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BB1952-6ED4-4E48-AE78-6BE13F71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1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6EA640-A4C9-4FC3-835E-745122D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206AD5-B725-422D-8E4B-8CE698A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EB54BF-60F6-433B-8F6A-1DD0144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9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224B6-9E7B-43DD-AC70-F7A994FA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89DD-B177-4765-AD6C-604DC40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2C939-0F14-4C36-A00C-4663F803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CF04F-D860-4BF7-9BAA-726B90FB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873D0-6815-4596-B143-A8AA91D0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F66E8-A528-4620-9DCA-1EDF0F1F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1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E528-DB86-4751-A898-4AAB820D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09569C-5346-4F41-92F4-14C4BFD1C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8D328-CF73-4817-AD9C-6A650F2EA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8F9FA-F9FB-4B3B-9C1D-05BE72F7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C7363-4565-435B-B1FC-9ACB480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25576-5BDD-4B9D-A296-93527A53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6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3571C0-841E-47A9-92C0-DEEEA08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6A164-AB4F-4C37-8C7D-B9F1CA81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B74F-5A3A-457C-8700-83B193834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16E-0FEE-4BFF-BE31-BCD8BD1CEF7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A8C4F-550A-4308-8C63-FA5BC861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EE0C1-8FD4-43CE-92FA-51CB7DF56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3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81055AD-B549-4822-B5E5-B128924B7262}"/>
              </a:ext>
            </a:extLst>
          </p:cNvPr>
          <p:cNvSpPr/>
          <p:nvPr/>
        </p:nvSpPr>
        <p:spPr>
          <a:xfrm>
            <a:off x="779489" y="164176"/>
            <a:ext cx="10927829" cy="6498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AC6DC4-AAA7-4A21-97FA-35777BF78F9D}"/>
              </a:ext>
            </a:extLst>
          </p:cNvPr>
          <p:cNvSpPr/>
          <p:nvPr/>
        </p:nvSpPr>
        <p:spPr>
          <a:xfrm>
            <a:off x="4578374" y="164176"/>
            <a:ext cx="30352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Cuatro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0CA764-B28A-49BC-BF91-1DED82289B14}"/>
              </a:ext>
            </a:extLst>
          </p:cNvPr>
          <p:cNvSpPr txBox="1"/>
          <p:nvPr/>
        </p:nvSpPr>
        <p:spPr>
          <a:xfrm>
            <a:off x="5546360" y="4237721"/>
            <a:ext cx="5742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game-pads are plugged, Cuatro will play against itself</a:t>
            </a:r>
          </a:p>
          <a:p>
            <a:r>
              <a:rPr lang="en-US" dirty="0"/>
              <a:t>If one game-pad is plugged, you will play against Cuatro</a:t>
            </a:r>
          </a:p>
          <a:p>
            <a:r>
              <a:rPr lang="en-US" dirty="0"/>
              <a:t>If two game-pads are plugged, you can play against a friend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040645-1FEA-476E-8EAE-140E28A11382}"/>
              </a:ext>
            </a:extLst>
          </p:cNvPr>
          <p:cNvSpPr txBox="1"/>
          <p:nvPr/>
        </p:nvSpPr>
        <p:spPr>
          <a:xfrm>
            <a:off x="4573377" y="5894032"/>
            <a:ext cx="295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 the </a:t>
            </a:r>
            <a:r>
              <a:rPr lang="en-US" b="1" dirty="0">
                <a:solidFill>
                  <a:srgbClr val="FF0000"/>
                </a:solidFill>
              </a:rPr>
              <a:t>Play</a:t>
            </a:r>
            <a:r>
              <a:rPr lang="en-US" b="1" dirty="0"/>
              <a:t> button to start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BC1019-2CBF-4683-A205-DF6F5D93C886}"/>
              </a:ext>
            </a:extLst>
          </p:cNvPr>
          <p:cNvSpPr txBox="1"/>
          <p:nvPr/>
        </p:nvSpPr>
        <p:spPr>
          <a:xfrm>
            <a:off x="5546361" y="1661359"/>
            <a:ext cx="535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Written by Alfredo Martín</a:t>
            </a:r>
          </a:p>
          <a:p>
            <a:r>
              <a:rPr lang="en-US" sz="2000" b="1" dirty="0" err="1"/>
              <a:t>Github</a:t>
            </a:r>
            <a:r>
              <a:rPr lang="en-US" sz="2000" b="1" dirty="0"/>
              <a:t>: https://github.com/jamflcjamflc/cuatro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119FF-E8B5-420E-8065-D24F69561D5B}"/>
              </a:ext>
            </a:extLst>
          </p:cNvPr>
          <p:cNvSpPr txBox="1"/>
          <p:nvPr/>
        </p:nvSpPr>
        <p:spPr>
          <a:xfrm>
            <a:off x="5546360" y="2386803"/>
            <a:ext cx="61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Music by </a:t>
            </a:r>
            <a:r>
              <a:rPr lang="en-US" sz="2000" dirty="0" err="1"/>
              <a:t>hagfilms</a:t>
            </a:r>
            <a:r>
              <a:rPr lang="en-US" sz="2000" dirty="0"/>
              <a:t>: https://freesound.org/people/hagfilms/sounds/338823/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21160-FACC-4A95-8B7E-497116C3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69" y="1641404"/>
            <a:ext cx="4014052" cy="3852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281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E926B594-ECA6-488A-A79B-81B302E2C9D0}"/>
              </a:ext>
            </a:extLst>
          </p:cNvPr>
          <p:cNvGrpSpPr/>
          <p:nvPr/>
        </p:nvGrpSpPr>
        <p:grpSpPr>
          <a:xfrm>
            <a:off x="3166171" y="24951"/>
            <a:ext cx="6221696" cy="5781515"/>
            <a:chOff x="3256113" y="210200"/>
            <a:chExt cx="6221696" cy="578151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EB8E052-1157-48D3-85C6-758DE264F167}"/>
                </a:ext>
              </a:extLst>
            </p:cNvPr>
            <p:cNvGrpSpPr/>
            <p:nvPr/>
          </p:nvGrpSpPr>
          <p:grpSpPr>
            <a:xfrm>
              <a:off x="3256113" y="1034263"/>
              <a:ext cx="6221696" cy="4957452"/>
              <a:chOff x="3431621" y="764440"/>
              <a:chExt cx="6221696" cy="4957452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513B3026-84B0-4ABC-AF67-3D3D41DAF775}"/>
                  </a:ext>
                </a:extLst>
              </p:cNvPr>
              <p:cNvGrpSpPr/>
              <p:nvPr/>
            </p:nvGrpSpPr>
            <p:grpSpPr>
              <a:xfrm>
                <a:off x="3790844" y="2256645"/>
                <a:ext cx="4610311" cy="2739055"/>
                <a:chOff x="3128353" y="1627058"/>
                <a:chExt cx="4610311" cy="2739055"/>
              </a:xfrm>
            </p:grpSpPr>
            <p:sp>
              <p:nvSpPr>
                <p:cNvPr id="5" name="Forma libre: forma 4">
                  <a:extLst>
                    <a:ext uri="{FF2B5EF4-FFF2-40B4-BE49-F238E27FC236}">
                      <a16:creationId xmlns:a16="http://schemas.microsoft.com/office/drawing/2014/main" id="{0A567F5D-5A2B-4594-85BE-516EF602CB49}"/>
                    </a:ext>
                  </a:extLst>
                </p:cNvPr>
                <p:cNvSpPr/>
                <p:nvPr/>
              </p:nvSpPr>
              <p:spPr>
                <a:xfrm>
                  <a:off x="3128353" y="1627058"/>
                  <a:ext cx="4610311" cy="2739055"/>
                </a:xfrm>
                <a:custGeom>
                  <a:avLst/>
                  <a:gdLst>
                    <a:gd name="connsiteX0" fmla="*/ 421164 w 4562912"/>
                    <a:gd name="connsiteY0" fmla="*/ 579222 h 2847197"/>
                    <a:gd name="connsiteX1" fmla="*/ 1440 w 4562912"/>
                    <a:gd name="connsiteY1" fmla="*/ 2288101 h 2847197"/>
                    <a:gd name="connsiteX2" fmla="*/ 346213 w 4562912"/>
                    <a:gd name="connsiteY2" fmla="*/ 2752796 h 2847197"/>
                    <a:gd name="connsiteX3" fmla="*/ 1755289 w 4562912"/>
                    <a:gd name="connsiteY3" fmla="*/ 1658514 h 2847197"/>
                    <a:gd name="connsiteX4" fmla="*/ 2264954 w 4562912"/>
                    <a:gd name="connsiteY4" fmla="*/ 1568573 h 2847197"/>
                    <a:gd name="connsiteX5" fmla="*/ 2804600 w 4562912"/>
                    <a:gd name="connsiteY5" fmla="*/ 1583563 h 2847197"/>
                    <a:gd name="connsiteX6" fmla="*/ 3659040 w 4562912"/>
                    <a:gd name="connsiteY6" fmla="*/ 2662855 h 2847197"/>
                    <a:gd name="connsiteX7" fmla="*/ 4333597 w 4562912"/>
                    <a:gd name="connsiteY7" fmla="*/ 2812757 h 2847197"/>
                    <a:gd name="connsiteX8" fmla="*/ 4558450 w 4562912"/>
                    <a:gd name="connsiteY8" fmla="*/ 2288101 h 2847197"/>
                    <a:gd name="connsiteX9" fmla="*/ 4168705 w 4562912"/>
                    <a:gd name="connsiteY9" fmla="*/ 639183 h 2847197"/>
                    <a:gd name="connsiteX10" fmla="*/ 3404207 w 4562912"/>
                    <a:gd name="connsiteY10" fmla="*/ 84547 h 2847197"/>
                    <a:gd name="connsiteX11" fmla="*/ 2924522 w 4562912"/>
                    <a:gd name="connsiteY11" fmla="*/ 24586 h 2847197"/>
                    <a:gd name="connsiteX12" fmla="*/ 2684679 w 4562912"/>
                    <a:gd name="connsiteY12" fmla="*/ 309399 h 2847197"/>
                    <a:gd name="connsiteX13" fmla="*/ 2294935 w 4562912"/>
                    <a:gd name="connsiteY13" fmla="*/ 369360 h 2847197"/>
                    <a:gd name="connsiteX14" fmla="*/ 1845230 w 4562912"/>
                    <a:gd name="connsiteY14" fmla="*/ 309399 h 2847197"/>
                    <a:gd name="connsiteX15" fmla="*/ 1590397 w 4562912"/>
                    <a:gd name="connsiteY15" fmla="*/ 114527 h 2847197"/>
                    <a:gd name="connsiteX16" fmla="*/ 1020771 w 4562912"/>
                    <a:gd name="connsiteY16" fmla="*/ 114527 h 2847197"/>
                    <a:gd name="connsiteX17" fmla="*/ 511105 w 4562912"/>
                    <a:gd name="connsiteY17" fmla="*/ 504272 h 2847197"/>
                    <a:gd name="connsiteX0" fmla="*/ 483408 w 4565196"/>
                    <a:gd name="connsiteY0" fmla="*/ 534251 h 2847197"/>
                    <a:gd name="connsiteX1" fmla="*/ 3724 w 4565196"/>
                    <a:gd name="connsiteY1" fmla="*/ 2288101 h 2847197"/>
                    <a:gd name="connsiteX2" fmla="*/ 348497 w 4565196"/>
                    <a:gd name="connsiteY2" fmla="*/ 2752796 h 2847197"/>
                    <a:gd name="connsiteX3" fmla="*/ 1757573 w 4565196"/>
                    <a:gd name="connsiteY3" fmla="*/ 1658514 h 2847197"/>
                    <a:gd name="connsiteX4" fmla="*/ 2267238 w 4565196"/>
                    <a:gd name="connsiteY4" fmla="*/ 1568573 h 2847197"/>
                    <a:gd name="connsiteX5" fmla="*/ 2806884 w 4565196"/>
                    <a:gd name="connsiteY5" fmla="*/ 1583563 h 2847197"/>
                    <a:gd name="connsiteX6" fmla="*/ 3661324 w 4565196"/>
                    <a:gd name="connsiteY6" fmla="*/ 2662855 h 2847197"/>
                    <a:gd name="connsiteX7" fmla="*/ 4335881 w 4565196"/>
                    <a:gd name="connsiteY7" fmla="*/ 2812757 h 2847197"/>
                    <a:gd name="connsiteX8" fmla="*/ 4560734 w 4565196"/>
                    <a:gd name="connsiteY8" fmla="*/ 2288101 h 2847197"/>
                    <a:gd name="connsiteX9" fmla="*/ 4170989 w 4565196"/>
                    <a:gd name="connsiteY9" fmla="*/ 639183 h 2847197"/>
                    <a:gd name="connsiteX10" fmla="*/ 3406491 w 4565196"/>
                    <a:gd name="connsiteY10" fmla="*/ 84547 h 2847197"/>
                    <a:gd name="connsiteX11" fmla="*/ 2926806 w 4565196"/>
                    <a:gd name="connsiteY11" fmla="*/ 24586 h 2847197"/>
                    <a:gd name="connsiteX12" fmla="*/ 2686963 w 4565196"/>
                    <a:gd name="connsiteY12" fmla="*/ 309399 h 2847197"/>
                    <a:gd name="connsiteX13" fmla="*/ 2297219 w 4565196"/>
                    <a:gd name="connsiteY13" fmla="*/ 369360 h 2847197"/>
                    <a:gd name="connsiteX14" fmla="*/ 1847514 w 4565196"/>
                    <a:gd name="connsiteY14" fmla="*/ 309399 h 2847197"/>
                    <a:gd name="connsiteX15" fmla="*/ 1592681 w 4565196"/>
                    <a:gd name="connsiteY15" fmla="*/ 114527 h 2847197"/>
                    <a:gd name="connsiteX16" fmla="*/ 1023055 w 4565196"/>
                    <a:gd name="connsiteY16" fmla="*/ 114527 h 2847197"/>
                    <a:gd name="connsiteX17" fmla="*/ 513389 w 4565196"/>
                    <a:gd name="connsiteY17" fmla="*/ 504272 h 2847197"/>
                    <a:gd name="connsiteX0" fmla="*/ 483408 w 4565196"/>
                    <a:gd name="connsiteY0" fmla="*/ 534251 h 2847197"/>
                    <a:gd name="connsiteX1" fmla="*/ 3724 w 4565196"/>
                    <a:gd name="connsiteY1" fmla="*/ 2288101 h 2847197"/>
                    <a:gd name="connsiteX2" fmla="*/ 348497 w 4565196"/>
                    <a:gd name="connsiteY2" fmla="*/ 2752796 h 2847197"/>
                    <a:gd name="connsiteX3" fmla="*/ 1757573 w 4565196"/>
                    <a:gd name="connsiteY3" fmla="*/ 1658514 h 2847197"/>
                    <a:gd name="connsiteX4" fmla="*/ 2267238 w 4565196"/>
                    <a:gd name="connsiteY4" fmla="*/ 1568573 h 2847197"/>
                    <a:gd name="connsiteX5" fmla="*/ 2806884 w 4565196"/>
                    <a:gd name="connsiteY5" fmla="*/ 1583563 h 2847197"/>
                    <a:gd name="connsiteX6" fmla="*/ 3661324 w 4565196"/>
                    <a:gd name="connsiteY6" fmla="*/ 2662855 h 2847197"/>
                    <a:gd name="connsiteX7" fmla="*/ 4335881 w 4565196"/>
                    <a:gd name="connsiteY7" fmla="*/ 2812757 h 2847197"/>
                    <a:gd name="connsiteX8" fmla="*/ 4560734 w 4565196"/>
                    <a:gd name="connsiteY8" fmla="*/ 2288101 h 2847197"/>
                    <a:gd name="connsiteX9" fmla="*/ 4170989 w 4565196"/>
                    <a:gd name="connsiteY9" fmla="*/ 639183 h 2847197"/>
                    <a:gd name="connsiteX10" fmla="*/ 3406491 w 4565196"/>
                    <a:gd name="connsiteY10" fmla="*/ 84547 h 2847197"/>
                    <a:gd name="connsiteX11" fmla="*/ 2926806 w 4565196"/>
                    <a:gd name="connsiteY11" fmla="*/ 24586 h 2847197"/>
                    <a:gd name="connsiteX12" fmla="*/ 2686963 w 4565196"/>
                    <a:gd name="connsiteY12" fmla="*/ 309399 h 2847197"/>
                    <a:gd name="connsiteX13" fmla="*/ 2297219 w 4565196"/>
                    <a:gd name="connsiteY13" fmla="*/ 369360 h 2847197"/>
                    <a:gd name="connsiteX14" fmla="*/ 1847514 w 4565196"/>
                    <a:gd name="connsiteY14" fmla="*/ 309399 h 2847197"/>
                    <a:gd name="connsiteX15" fmla="*/ 1592681 w 4565196"/>
                    <a:gd name="connsiteY15" fmla="*/ 114527 h 2847197"/>
                    <a:gd name="connsiteX16" fmla="*/ 1023055 w 4565196"/>
                    <a:gd name="connsiteY16" fmla="*/ 114527 h 2847197"/>
                    <a:gd name="connsiteX17" fmla="*/ 513389 w 4565196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266634 w 4564592"/>
                    <a:gd name="connsiteY4" fmla="*/ 1568573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161703 w 4564592"/>
                    <a:gd name="connsiteY4" fmla="*/ 1493622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176693 w 4564592"/>
                    <a:gd name="connsiteY4" fmla="*/ 1658513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5517"/>
                    <a:gd name="connsiteX1" fmla="*/ 3120 w 4564592"/>
                    <a:gd name="connsiteY1" fmla="*/ 2288101 h 2845517"/>
                    <a:gd name="connsiteX2" fmla="*/ 347893 w 4564592"/>
                    <a:gd name="connsiteY2" fmla="*/ 2752796 h 2845517"/>
                    <a:gd name="connsiteX3" fmla="*/ 1622058 w 4564592"/>
                    <a:gd name="connsiteY3" fmla="*/ 1613544 h 2845517"/>
                    <a:gd name="connsiteX4" fmla="*/ 2176693 w 4564592"/>
                    <a:gd name="connsiteY4" fmla="*/ 1658513 h 2845517"/>
                    <a:gd name="connsiteX5" fmla="*/ 2956182 w 4564592"/>
                    <a:gd name="connsiteY5" fmla="*/ 1628534 h 2845517"/>
                    <a:gd name="connsiteX6" fmla="*/ 3660720 w 4564592"/>
                    <a:gd name="connsiteY6" fmla="*/ 2662855 h 2845517"/>
                    <a:gd name="connsiteX7" fmla="*/ 4335277 w 4564592"/>
                    <a:gd name="connsiteY7" fmla="*/ 2812757 h 2845517"/>
                    <a:gd name="connsiteX8" fmla="*/ 4560130 w 4564592"/>
                    <a:gd name="connsiteY8" fmla="*/ 2288101 h 2845517"/>
                    <a:gd name="connsiteX9" fmla="*/ 4170385 w 4564592"/>
                    <a:gd name="connsiteY9" fmla="*/ 639183 h 2845517"/>
                    <a:gd name="connsiteX10" fmla="*/ 3405887 w 4564592"/>
                    <a:gd name="connsiteY10" fmla="*/ 84547 h 2845517"/>
                    <a:gd name="connsiteX11" fmla="*/ 2926202 w 4564592"/>
                    <a:gd name="connsiteY11" fmla="*/ 24586 h 2845517"/>
                    <a:gd name="connsiteX12" fmla="*/ 2686359 w 4564592"/>
                    <a:gd name="connsiteY12" fmla="*/ 309399 h 2845517"/>
                    <a:gd name="connsiteX13" fmla="*/ 2296615 w 4564592"/>
                    <a:gd name="connsiteY13" fmla="*/ 369360 h 2845517"/>
                    <a:gd name="connsiteX14" fmla="*/ 1846910 w 4564592"/>
                    <a:gd name="connsiteY14" fmla="*/ 309399 h 2845517"/>
                    <a:gd name="connsiteX15" fmla="*/ 1592077 w 4564592"/>
                    <a:gd name="connsiteY15" fmla="*/ 114527 h 2845517"/>
                    <a:gd name="connsiteX16" fmla="*/ 1022451 w 4564592"/>
                    <a:gd name="connsiteY16" fmla="*/ 114527 h 2845517"/>
                    <a:gd name="connsiteX17" fmla="*/ 512785 w 4564592"/>
                    <a:gd name="connsiteY17" fmla="*/ 504272 h 2845517"/>
                    <a:gd name="connsiteX0" fmla="*/ 482804 w 4564592"/>
                    <a:gd name="connsiteY0" fmla="*/ 534251 h 2846068"/>
                    <a:gd name="connsiteX1" fmla="*/ 3120 w 4564592"/>
                    <a:gd name="connsiteY1" fmla="*/ 2288101 h 2846068"/>
                    <a:gd name="connsiteX2" fmla="*/ 347893 w 4564592"/>
                    <a:gd name="connsiteY2" fmla="*/ 2752796 h 2846068"/>
                    <a:gd name="connsiteX3" fmla="*/ 1622058 w 4564592"/>
                    <a:gd name="connsiteY3" fmla="*/ 1613544 h 2846068"/>
                    <a:gd name="connsiteX4" fmla="*/ 2176693 w 4564592"/>
                    <a:gd name="connsiteY4" fmla="*/ 1658513 h 2846068"/>
                    <a:gd name="connsiteX5" fmla="*/ 2851251 w 4564592"/>
                    <a:gd name="connsiteY5" fmla="*/ 1613544 h 2846068"/>
                    <a:gd name="connsiteX6" fmla="*/ 3660720 w 4564592"/>
                    <a:gd name="connsiteY6" fmla="*/ 2662855 h 2846068"/>
                    <a:gd name="connsiteX7" fmla="*/ 4335277 w 4564592"/>
                    <a:gd name="connsiteY7" fmla="*/ 2812757 h 2846068"/>
                    <a:gd name="connsiteX8" fmla="*/ 4560130 w 4564592"/>
                    <a:gd name="connsiteY8" fmla="*/ 2288101 h 2846068"/>
                    <a:gd name="connsiteX9" fmla="*/ 4170385 w 4564592"/>
                    <a:gd name="connsiteY9" fmla="*/ 639183 h 2846068"/>
                    <a:gd name="connsiteX10" fmla="*/ 3405887 w 4564592"/>
                    <a:gd name="connsiteY10" fmla="*/ 84547 h 2846068"/>
                    <a:gd name="connsiteX11" fmla="*/ 2926202 w 4564592"/>
                    <a:gd name="connsiteY11" fmla="*/ 24586 h 2846068"/>
                    <a:gd name="connsiteX12" fmla="*/ 2686359 w 4564592"/>
                    <a:gd name="connsiteY12" fmla="*/ 309399 h 2846068"/>
                    <a:gd name="connsiteX13" fmla="*/ 2296615 w 4564592"/>
                    <a:gd name="connsiteY13" fmla="*/ 369360 h 2846068"/>
                    <a:gd name="connsiteX14" fmla="*/ 1846910 w 4564592"/>
                    <a:gd name="connsiteY14" fmla="*/ 309399 h 2846068"/>
                    <a:gd name="connsiteX15" fmla="*/ 1592077 w 4564592"/>
                    <a:gd name="connsiteY15" fmla="*/ 114527 h 2846068"/>
                    <a:gd name="connsiteX16" fmla="*/ 1022451 w 4564592"/>
                    <a:gd name="connsiteY16" fmla="*/ 114527 h 2846068"/>
                    <a:gd name="connsiteX17" fmla="*/ 512785 w 4564592"/>
                    <a:gd name="connsiteY17" fmla="*/ 504272 h 2846068"/>
                    <a:gd name="connsiteX0" fmla="*/ 484276 w 4566064"/>
                    <a:gd name="connsiteY0" fmla="*/ 534251 h 2846068"/>
                    <a:gd name="connsiteX1" fmla="*/ 4592 w 4566064"/>
                    <a:gd name="connsiteY1" fmla="*/ 2288101 h 2846068"/>
                    <a:gd name="connsiteX2" fmla="*/ 724119 w 4566064"/>
                    <a:gd name="connsiteY2" fmla="*/ 2692835 h 2846068"/>
                    <a:gd name="connsiteX3" fmla="*/ 1623530 w 4566064"/>
                    <a:gd name="connsiteY3" fmla="*/ 1613544 h 2846068"/>
                    <a:gd name="connsiteX4" fmla="*/ 2178165 w 4566064"/>
                    <a:gd name="connsiteY4" fmla="*/ 1658513 h 2846068"/>
                    <a:gd name="connsiteX5" fmla="*/ 2852723 w 4566064"/>
                    <a:gd name="connsiteY5" fmla="*/ 1613544 h 2846068"/>
                    <a:gd name="connsiteX6" fmla="*/ 3662192 w 4566064"/>
                    <a:gd name="connsiteY6" fmla="*/ 2662855 h 2846068"/>
                    <a:gd name="connsiteX7" fmla="*/ 4336749 w 4566064"/>
                    <a:gd name="connsiteY7" fmla="*/ 2812757 h 2846068"/>
                    <a:gd name="connsiteX8" fmla="*/ 4561602 w 4566064"/>
                    <a:gd name="connsiteY8" fmla="*/ 2288101 h 2846068"/>
                    <a:gd name="connsiteX9" fmla="*/ 4171857 w 4566064"/>
                    <a:gd name="connsiteY9" fmla="*/ 639183 h 2846068"/>
                    <a:gd name="connsiteX10" fmla="*/ 3407359 w 4566064"/>
                    <a:gd name="connsiteY10" fmla="*/ 84547 h 2846068"/>
                    <a:gd name="connsiteX11" fmla="*/ 2927674 w 4566064"/>
                    <a:gd name="connsiteY11" fmla="*/ 24586 h 2846068"/>
                    <a:gd name="connsiteX12" fmla="*/ 2687831 w 4566064"/>
                    <a:gd name="connsiteY12" fmla="*/ 309399 h 2846068"/>
                    <a:gd name="connsiteX13" fmla="*/ 2298087 w 4566064"/>
                    <a:gd name="connsiteY13" fmla="*/ 369360 h 2846068"/>
                    <a:gd name="connsiteX14" fmla="*/ 1848382 w 4566064"/>
                    <a:gd name="connsiteY14" fmla="*/ 309399 h 2846068"/>
                    <a:gd name="connsiteX15" fmla="*/ 1593549 w 4566064"/>
                    <a:gd name="connsiteY15" fmla="*/ 114527 h 2846068"/>
                    <a:gd name="connsiteX16" fmla="*/ 1023923 w 4566064"/>
                    <a:gd name="connsiteY16" fmla="*/ 114527 h 2846068"/>
                    <a:gd name="connsiteX17" fmla="*/ 514257 w 4566064"/>
                    <a:gd name="connsiteY17" fmla="*/ 504272 h 2846068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514257 w 4566064"/>
                    <a:gd name="connsiteY17" fmla="*/ 464415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78559 w 4566064"/>
                    <a:gd name="connsiteY15" fmla="*/ 29699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78559 w 4566064"/>
                    <a:gd name="connsiteY15" fmla="*/ 29699 h 2806211"/>
                    <a:gd name="connsiteX16" fmla="*/ 1008932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500"/>
                    <a:gd name="connsiteY0" fmla="*/ 494394 h 2793746"/>
                    <a:gd name="connsiteX1" fmla="*/ 4592 w 4566500"/>
                    <a:gd name="connsiteY1" fmla="*/ 2248244 h 2793746"/>
                    <a:gd name="connsiteX2" fmla="*/ 724119 w 4566500"/>
                    <a:gd name="connsiteY2" fmla="*/ 2652978 h 2793746"/>
                    <a:gd name="connsiteX3" fmla="*/ 1623530 w 4566500"/>
                    <a:gd name="connsiteY3" fmla="*/ 1573687 h 2793746"/>
                    <a:gd name="connsiteX4" fmla="*/ 2238126 w 4566500"/>
                    <a:gd name="connsiteY4" fmla="*/ 1618656 h 2793746"/>
                    <a:gd name="connsiteX5" fmla="*/ 2852723 w 4566500"/>
                    <a:gd name="connsiteY5" fmla="*/ 1573687 h 2793746"/>
                    <a:gd name="connsiteX6" fmla="*/ 3587241 w 4566500"/>
                    <a:gd name="connsiteY6" fmla="*/ 2578028 h 2793746"/>
                    <a:gd name="connsiteX7" fmla="*/ 4336749 w 4566500"/>
                    <a:gd name="connsiteY7" fmla="*/ 2772900 h 2793746"/>
                    <a:gd name="connsiteX8" fmla="*/ 4561602 w 4566500"/>
                    <a:gd name="connsiteY8" fmla="*/ 2248244 h 2793746"/>
                    <a:gd name="connsiteX9" fmla="*/ 4171857 w 4566500"/>
                    <a:gd name="connsiteY9" fmla="*/ 599326 h 2793746"/>
                    <a:gd name="connsiteX10" fmla="*/ 3407359 w 4566500"/>
                    <a:gd name="connsiteY10" fmla="*/ 44690 h 2793746"/>
                    <a:gd name="connsiteX11" fmla="*/ 2897693 w 4566500"/>
                    <a:gd name="connsiteY11" fmla="*/ 59680 h 2793746"/>
                    <a:gd name="connsiteX12" fmla="*/ 2687831 w 4566500"/>
                    <a:gd name="connsiteY12" fmla="*/ 269542 h 2793746"/>
                    <a:gd name="connsiteX13" fmla="*/ 2298087 w 4566500"/>
                    <a:gd name="connsiteY13" fmla="*/ 329503 h 2793746"/>
                    <a:gd name="connsiteX14" fmla="*/ 1848382 w 4566500"/>
                    <a:gd name="connsiteY14" fmla="*/ 269542 h 2793746"/>
                    <a:gd name="connsiteX15" fmla="*/ 1578559 w 4566500"/>
                    <a:gd name="connsiteY15" fmla="*/ 29699 h 2793746"/>
                    <a:gd name="connsiteX16" fmla="*/ 1008932 w 4566500"/>
                    <a:gd name="connsiteY16" fmla="*/ 74670 h 2793746"/>
                    <a:gd name="connsiteX17" fmla="*/ 454296 w 4566500"/>
                    <a:gd name="connsiteY17" fmla="*/ 524376 h 2793746"/>
                    <a:gd name="connsiteX0" fmla="*/ 484276 w 4566500"/>
                    <a:gd name="connsiteY0" fmla="*/ 494394 h 2733572"/>
                    <a:gd name="connsiteX1" fmla="*/ 4592 w 4566500"/>
                    <a:gd name="connsiteY1" fmla="*/ 2248244 h 2733572"/>
                    <a:gd name="connsiteX2" fmla="*/ 724119 w 4566500"/>
                    <a:gd name="connsiteY2" fmla="*/ 2652978 h 2733572"/>
                    <a:gd name="connsiteX3" fmla="*/ 1623530 w 4566500"/>
                    <a:gd name="connsiteY3" fmla="*/ 1573687 h 2733572"/>
                    <a:gd name="connsiteX4" fmla="*/ 2238126 w 4566500"/>
                    <a:gd name="connsiteY4" fmla="*/ 1618656 h 2733572"/>
                    <a:gd name="connsiteX5" fmla="*/ 2852723 w 4566500"/>
                    <a:gd name="connsiteY5" fmla="*/ 1573687 h 2733572"/>
                    <a:gd name="connsiteX6" fmla="*/ 3587241 w 4566500"/>
                    <a:gd name="connsiteY6" fmla="*/ 2578028 h 2733572"/>
                    <a:gd name="connsiteX7" fmla="*/ 4336749 w 4566500"/>
                    <a:gd name="connsiteY7" fmla="*/ 2697949 h 2733572"/>
                    <a:gd name="connsiteX8" fmla="*/ 4561602 w 4566500"/>
                    <a:gd name="connsiteY8" fmla="*/ 2248244 h 2733572"/>
                    <a:gd name="connsiteX9" fmla="*/ 4171857 w 4566500"/>
                    <a:gd name="connsiteY9" fmla="*/ 599326 h 2733572"/>
                    <a:gd name="connsiteX10" fmla="*/ 3407359 w 4566500"/>
                    <a:gd name="connsiteY10" fmla="*/ 44690 h 2733572"/>
                    <a:gd name="connsiteX11" fmla="*/ 2897693 w 4566500"/>
                    <a:gd name="connsiteY11" fmla="*/ 59680 h 2733572"/>
                    <a:gd name="connsiteX12" fmla="*/ 2687831 w 4566500"/>
                    <a:gd name="connsiteY12" fmla="*/ 269542 h 2733572"/>
                    <a:gd name="connsiteX13" fmla="*/ 2298087 w 4566500"/>
                    <a:gd name="connsiteY13" fmla="*/ 329503 h 2733572"/>
                    <a:gd name="connsiteX14" fmla="*/ 1848382 w 4566500"/>
                    <a:gd name="connsiteY14" fmla="*/ 269542 h 2733572"/>
                    <a:gd name="connsiteX15" fmla="*/ 1578559 w 4566500"/>
                    <a:gd name="connsiteY15" fmla="*/ 29699 h 2733572"/>
                    <a:gd name="connsiteX16" fmla="*/ 1008932 w 4566500"/>
                    <a:gd name="connsiteY16" fmla="*/ 74670 h 2733572"/>
                    <a:gd name="connsiteX17" fmla="*/ 454296 w 4566500"/>
                    <a:gd name="connsiteY17" fmla="*/ 524376 h 2733572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54296 w 4610311"/>
                    <a:gd name="connsiteY17" fmla="*/ 524376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514257 w 4610311"/>
                    <a:gd name="connsiteY17" fmla="*/ 47940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54296 w 4610311"/>
                    <a:gd name="connsiteY17" fmla="*/ 49439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84276 w 4610311"/>
                    <a:gd name="connsiteY17" fmla="*/ 49439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918991 w 4610311"/>
                    <a:gd name="connsiteY16" fmla="*/ 59680 h 2739055"/>
                    <a:gd name="connsiteX17" fmla="*/ 484276 w 4610311"/>
                    <a:gd name="connsiteY17" fmla="*/ 494395 h 2739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610311" h="2739055">
                      <a:moveTo>
                        <a:pt x="484276" y="494394"/>
                      </a:moveTo>
                      <a:cubicBezTo>
                        <a:pt x="190719" y="1167702"/>
                        <a:pt x="-35382" y="1888480"/>
                        <a:pt x="4592" y="2248244"/>
                      </a:cubicBezTo>
                      <a:cubicBezTo>
                        <a:pt x="44566" y="2608008"/>
                        <a:pt x="454296" y="2765404"/>
                        <a:pt x="724119" y="2652978"/>
                      </a:cubicBezTo>
                      <a:cubicBezTo>
                        <a:pt x="993942" y="2540552"/>
                        <a:pt x="1371196" y="1746074"/>
                        <a:pt x="1623530" y="1573687"/>
                      </a:cubicBezTo>
                      <a:cubicBezTo>
                        <a:pt x="1875865" y="1401300"/>
                        <a:pt x="2033261" y="1618656"/>
                        <a:pt x="2238126" y="1618656"/>
                      </a:cubicBezTo>
                      <a:cubicBezTo>
                        <a:pt x="2442991" y="1618656"/>
                        <a:pt x="2627870" y="1413792"/>
                        <a:pt x="2852723" y="1573687"/>
                      </a:cubicBezTo>
                      <a:cubicBezTo>
                        <a:pt x="3077576" y="1733582"/>
                        <a:pt x="3339903" y="2390651"/>
                        <a:pt x="3587241" y="2578028"/>
                      </a:cubicBezTo>
                      <a:cubicBezTo>
                        <a:pt x="3834579" y="2765405"/>
                        <a:pt x="4166861" y="2765405"/>
                        <a:pt x="4336749" y="2697949"/>
                      </a:cubicBezTo>
                      <a:cubicBezTo>
                        <a:pt x="4506638" y="2630493"/>
                        <a:pt x="4634054" y="2523064"/>
                        <a:pt x="4606572" y="2173293"/>
                      </a:cubicBezTo>
                      <a:cubicBezTo>
                        <a:pt x="4579090" y="1823523"/>
                        <a:pt x="4371726" y="954093"/>
                        <a:pt x="4171857" y="599326"/>
                      </a:cubicBezTo>
                      <a:cubicBezTo>
                        <a:pt x="3971988" y="244559"/>
                        <a:pt x="3619720" y="134631"/>
                        <a:pt x="3407359" y="44690"/>
                      </a:cubicBezTo>
                      <a:cubicBezTo>
                        <a:pt x="3194998" y="-45251"/>
                        <a:pt x="3017614" y="22205"/>
                        <a:pt x="2897693" y="59680"/>
                      </a:cubicBezTo>
                      <a:cubicBezTo>
                        <a:pt x="2777772" y="97155"/>
                        <a:pt x="2787765" y="224572"/>
                        <a:pt x="2687831" y="269542"/>
                      </a:cubicBezTo>
                      <a:cubicBezTo>
                        <a:pt x="2587897" y="314513"/>
                        <a:pt x="2437995" y="329503"/>
                        <a:pt x="2298087" y="329503"/>
                      </a:cubicBezTo>
                      <a:cubicBezTo>
                        <a:pt x="2158179" y="329503"/>
                        <a:pt x="1968303" y="319509"/>
                        <a:pt x="1848382" y="269542"/>
                      </a:cubicBezTo>
                      <a:cubicBezTo>
                        <a:pt x="1728461" y="219575"/>
                        <a:pt x="1733457" y="64676"/>
                        <a:pt x="1578559" y="29699"/>
                      </a:cubicBezTo>
                      <a:cubicBezTo>
                        <a:pt x="1423661" y="-5278"/>
                        <a:pt x="1098873" y="-5277"/>
                        <a:pt x="918991" y="59680"/>
                      </a:cubicBezTo>
                      <a:cubicBezTo>
                        <a:pt x="739109" y="124637"/>
                        <a:pt x="694138" y="242060"/>
                        <a:pt x="484276" y="494395"/>
                      </a:cubicBezTo>
                    </a:path>
                  </a:pathLst>
                </a:cu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8784B3E6-DEDA-412B-ADD6-46BC035DAAA3}"/>
                    </a:ext>
                  </a:extLst>
                </p:cNvPr>
                <p:cNvSpPr/>
                <p:nvPr/>
              </p:nvSpPr>
              <p:spPr>
                <a:xfrm>
                  <a:off x="5552186" y="2618979"/>
                  <a:ext cx="614597" cy="6295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AF0386A8-4039-443C-81F1-B4E4E07017EF}"/>
                    </a:ext>
                  </a:extLst>
                </p:cNvPr>
                <p:cNvSpPr/>
                <p:nvPr/>
              </p:nvSpPr>
              <p:spPr>
                <a:xfrm>
                  <a:off x="4600097" y="2618979"/>
                  <a:ext cx="614597" cy="6295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5BB8B1E5-327F-4B04-849D-024D92DBF3BA}"/>
                    </a:ext>
                  </a:extLst>
                </p:cNvPr>
                <p:cNvGrpSpPr/>
                <p:nvPr/>
              </p:nvGrpSpPr>
              <p:grpSpPr>
                <a:xfrm>
                  <a:off x="6280878" y="2010831"/>
                  <a:ext cx="956873" cy="1109243"/>
                  <a:chOff x="6280878" y="2010831"/>
                  <a:chExt cx="956873" cy="1109243"/>
                </a:xfrm>
              </p:grpSpPr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82169787-CE3B-4642-AD03-3DCED65B7011}"/>
                      </a:ext>
                    </a:extLst>
                  </p:cNvPr>
                  <p:cNvSpPr/>
                  <p:nvPr/>
                </p:nvSpPr>
                <p:spPr>
                  <a:xfrm>
                    <a:off x="6583181" y="2010831"/>
                    <a:ext cx="327285" cy="372605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7B8C2C2-CE48-4EAA-B495-0F7E543ABD42}"/>
                      </a:ext>
                    </a:extLst>
                  </p:cNvPr>
                  <p:cNvSpPr/>
                  <p:nvPr/>
                </p:nvSpPr>
                <p:spPr>
                  <a:xfrm>
                    <a:off x="6280878" y="2392005"/>
                    <a:ext cx="327285" cy="372605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Elipse 9">
                    <a:extLst>
                      <a:ext uri="{FF2B5EF4-FFF2-40B4-BE49-F238E27FC236}">
                        <a16:creationId xmlns:a16="http://schemas.microsoft.com/office/drawing/2014/main" id="{1C443A70-3A33-4658-993C-A8F392457589}"/>
                      </a:ext>
                    </a:extLst>
                  </p:cNvPr>
                  <p:cNvSpPr/>
                  <p:nvPr/>
                </p:nvSpPr>
                <p:spPr>
                  <a:xfrm>
                    <a:off x="6910466" y="2383436"/>
                    <a:ext cx="327285" cy="372605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C8D825C9-6962-4325-A599-D44C3111169B}"/>
                      </a:ext>
                    </a:extLst>
                  </p:cNvPr>
                  <p:cNvSpPr/>
                  <p:nvPr/>
                </p:nvSpPr>
                <p:spPr>
                  <a:xfrm>
                    <a:off x="6608163" y="2747469"/>
                    <a:ext cx="327285" cy="37260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74BB51A0-FD30-4778-8D92-B4042DDA24FF}"/>
                    </a:ext>
                  </a:extLst>
                </p:cNvPr>
                <p:cNvGrpSpPr/>
                <p:nvPr/>
              </p:nvGrpSpPr>
              <p:grpSpPr>
                <a:xfrm>
                  <a:off x="3705380" y="2020622"/>
                  <a:ext cx="896909" cy="896909"/>
                  <a:chOff x="3705380" y="2020622"/>
                  <a:chExt cx="896909" cy="896909"/>
                </a:xfrm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9681FB8A-0DE0-4458-B401-7AEDE3A1AC88}"/>
                      </a:ext>
                    </a:extLst>
                  </p:cNvPr>
                  <p:cNvSpPr/>
                  <p:nvPr/>
                </p:nvSpPr>
                <p:spPr>
                  <a:xfrm>
                    <a:off x="3705380" y="2319176"/>
                    <a:ext cx="896909" cy="2998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72BDF444-FD40-4965-8ED1-8F32F10AF2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5379" y="2319175"/>
                    <a:ext cx="896909" cy="2998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18" name="Flecha: a la derecha 17">
                <a:extLst>
                  <a:ext uri="{FF2B5EF4-FFF2-40B4-BE49-F238E27FC236}">
                    <a16:creationId xmlns:a16="http://schemas.microsoft.com/office/drawing/2014/main" id="{DC2C6D75-77AE-4D2A-90D0-940FAF9CEBEC}"/>
                  </a:ext>
                </a:extLst>
              </p:cNvPr>
              <p:cNvSpPr/>
              <p:nvPr/>
            </p:nvSpPr>
            <p:spPr>
              <a:xfrm rot="4495836">
                <a:off x="4278392" y="2002050"/>
                <a:ext cx="807801" cy="31101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E7768AD-A703-4F58-96B0-D25CF3DBF87E}"/>
                  </a:ext>
                </a:extLst>
              </p:cNvPr>
              <p:cNvSpPr txBox="1"/>
              <p:nvPr/>
            </p:nvSpPr>
            <p:spPr>
              <a:xfrm>
                <a:off x="3431621" y="1000923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Move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Cursor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B9DF133-F654-4C42-8FAB-745B3E16532F}"/>
                  </a:ext>
                </a:extLst>
              </p:cNvPr>
              <p:cNvSpPr txBox="1"/>
              <p:nvPr/>
            </p:nvSpPr>
            <p:spPr>
              <a:xfrm>
                <a:off x="6602455" y="764440"/>
                <a:ext cx="20972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Start</a:t>
                </a:r>
                <a:r>
                  <a:rPr lang="es-ES" sz="2000" dirty="0"/>
                  <a:t> a new </a:t>
                </a:r>
                <a:r>
                  <a:rPr lang="es-ES" sz="2000" dirty="0" err="1"/>
                  <a:t>Game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hold</a:t>
                </a:r>
                <a:r>
                  <a:rPr lang="es-ES" sz="2000" dirty="0"/>
                  <a:t> 1 </a:t>
                </a:r>
                <a:r>
                  <a:rPr lang="es-ES" sz="2000" dirty="0" err="1"/>
                  <a:t>sec</a:t>
                </a:r>
                <a:r>
                  <a:rPr lang="es-ES" sz="2000" dirty="0"/>
                  <a:t>)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417D5AA-EFFD-43AE-BE4B-564A9B8CF1F7}"/>
                  </a:ext>
                </a:extLst>
              </p:cNvPr>
              <p:cNvSpPr txBox="1"/>
              <p:nvPr/>
            </p:nvSpPr>
            <p:spPr>
              <a:xfrm>
                <a:off x="8483094" y="2853951"/>
                <a:ext cx="11702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/>
                  <a:t>Play </a:t>
                </a:r>
                <a:r>
                  <a:rPr lang="es-ES" sz="2000" dirty="0" err="1"/>
                  <a:t>or</a:t>
                </a:r>
                <a:r>
                  <a:rPr lang="es-ES" sz="2000" dirty="0"/>
                  <a:t> </a:t>
                </a:r>
                <a:r>
                  <a:rPr lang="es-ES" sz="2000" dirty="0" err="1"/>
                  <a:t>exit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intro</a:t>
                </a:r>
                <a:endParaRPr lang="es-ES" sz="2000" dirty="0"/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C970529-5299-465B-A781-780BDB8990AF}"/>
                  </a:ext>
                </a:extLst>
              </p:cNvPr>
              <p:cNvSpPr txBox="1"/>
              <p:nvPr/>
            </p:nvSpPr>
            <p:spPr>
              <a:xfrm>
                <a:off x="6557053" y="5014006"/>
                <a:ext cx="18818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Quit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Game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hold</a:t>
                </a:r>
                <a:r>
                  <a:rPr lang="es-ES" sz="2000" dirty="0"/>
                  <a:t> 1 </a:t>
                </a:r>
                <a:r>
                  <a:rPr lang="es-ES" sz="2000" dirty="0" err="1"/>
                  <a:t>sec</a:t>
                </a:r>
                <a:r>
                  <a:rPr lang="es-ES" sz="2000" dirty="0"/>
                  <a:t>)</a:t>
                </a:r>
              </a:p>
            </p:txBody>
          </p:sp>
          <p:sp>
            <p:nvSpPr>
              <p:cNvPr id="26" name="Flecha: a la derecha 25">
                <a:extLst>
                  <a:ext uri="{FF2B5EF4-FFF2-40B4-BE49-F238E27FC236}">
                    <a16:creationId xmlns:a16="http://schemas.microsoft.com/office/drawing/2014/main" id="{67D6CF22-8635-4A00-9F08-F08F0334B409}"/>
                  </a:ext>
                </a:extLst>
              </p:cNvPr>
              <p:cNvSpPr/>
              <p:nvPr/>
            </p:nvSpPr>
            <p:spPr>
              <a:xfrm rot="3041773">
                <a:off x="6124809" y="2412604"/>
                <a:ext cx="1022876" cy="307014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AAD10CF-D3DD-4A90-96D5-FB7B09E4DA8C}"/>
                  </a:ext>
                </a:extLst>
              </p:cNvPr>
              <p:cNvSpPr txBox="1"/>
              <p:nvPr/>
            </p:nvSpPr>
            <p:spPr>
              <a:xfrm>
                <a:off x="5233823" y="1441839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Reset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Board</a:t>
                </a:r>
                <a:r>
                  <a:rPr lang="es-ES" sz="2000" dirty="0"/>
                  <a:t> View</a:t>
                </a:r>
              </a:p>
            </p:txBody>
          </p:sp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5A580F15-229D-4333-945D-22934B3F2510}"/>
                  </a:ext>
                </a:extLst>
              </p:cNvPr>
              <p:cNvSpPr/>
              <p:nvPr/>
            </p:nvSpPr>
            <p:spPr>
              <a:xfrm rot="18042482">
                <a:off x="5419394" y="4209620"/>
                <a:ext cx="1190235" cy="32734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EB546E6-555A-446B-AD21-7D4B336389B5}"/>
                  </a:ext>
                </a:extLst>
              </p:cNvPr>
              <p:cNvSpPr txBox="1"/>
              <p:nvPr/>
            </p:nvSpPr>
            <p:spPr>
              <a:xfrm>
                <a:off x="4550995" y="4968544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Rotate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Board</a:t>
                </a:r>
                <a:endParaRPr lang="es-ES" sz="2000" dirty="0"/>
              </a:p>
            </p:txBody>
          </p: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13660E-1DA5-4A96-A46A-72380A52327A}"/>
                </a:ext>
              </a:extLst>
            </p:cNvPr>
            <p:cNvSpPr txBox="1"/>
            <p:nvPr/>
          </p:nvSpPr>
          <p:spPr>
            <a:xfrm>
              <a:off x="3382489" y="210200"/>
              <a:ext cx="4925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/>
                <a:t>Game-pad</a:t>
              </a:r>
              <a:r>
                <a:rPr lang="es-ES" sz="3600" b="1" dirty="0"/>
                <a:t> </a:t>
              </a:r>
              <a:r>
                <a:rPr lang="es-ES" sz="3600" b="1" dirty="0" err="1"/>
                <a:t>Controls</a:t>
              </a:r>
              <a:endParaRPr lang="es-ES" sz="3600" b="1" dirty="0"/>
            </a:p>
          </p:txBody>
        </p:sp>
      </p:grp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F75ED083-E000-41D2-A783-668CDD59E58D}"/>
              </a:ext>
            </a:extLst>
          </p:cNvPr>
          <p:cNvSpPr/>
          <p:nvPr/>
        </p:nvSpPr>
        <p:spPr>
          <a:xfrm rot="5400000">
            <a:off x="6622291" y="2007626"/>
            <a:ext cx="1022876" cy="3070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284126AD-B432-401C-9063-4C1F21180174}"/>
              </a:ext>
            </a:extLst>
          </p:cNvPr>
          <p:cNvSpPr/>
          <p:nvPr/>
        </p:nvSpPr>
        <p:spPr>
          <a:xfrm rot="10800000">
            <a:off x="7738362" y="3139816"/>
            <a:ext cx="485417" cy="3303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F87D71C6-584E-425C-85CC-1A506AB4BAEA}"/>
              </a:ext>
            </a:extLst>
          </p:cNvPr>
          <p:cNvSpPr/>
          <p:nvPr/>
        </p:nvSpPr>
        <p:spPr>
          <a:xfrm rot="16200000">
            <a:off x="6536621" y="4382079"/>
            <a:ext cx="1228148" cy="27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C5FD401-1027-409D-9FCF-4B876B59FD4F}"/>
              </a:ext>
            </a:extLst>
          </p:cNvPr>
          <p:cNvGrpSpPr/>
          <p:nvPr/>
        </p:nvGrpSpPr>
        <p:grpSpPr>
          <a:xfrm>
            <a:off x="3258622" y="202017"/>
            <a:ext cx="4925097" cy="4878257"/>
            <a:chOff x="3258622" y="202017"/>
            <a:chExt cx="4925097" cy="487825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13B3026-84B0-4ABC-AF67-3D3D41DAF775}"/>
                </a:ext>
              </a:extLst>
            </p:cNvPr>
            <p:cNvGrpSpPr/>
            <p:nvPr/>
          </p:nvGrpSpPr>
          <p:grpSpPr>
            <a:xfrm>
              <a:off x="3525394" y="2341219"/>
              <a:ext cx="4610311" cy="2739055"/>
              <a:chOff x="3128353" y="1627058"/>
              <a:chExt cx="4610311" cy="2739055"/>
            </a:xfrm>
          </p:grpSpPr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0A567F5D-5A2B-4594-85BE-516EF602CB49}"/>
                  </a:ext>
                </a:extLst>
              </p:cNvPr>
              <p:cNvSpPr/>
              <p:nvPr/>
            </p:nvSpPr>
            <p:spPr>
              <a:xfrm>
                <a:off x="3128353" y="1627058"/>
                <a:ext cx="4610311" cy="2739055"/>
              </a:xfrm>
              <a:custGeom>
                <a:avLst/>
                <a:gdLst>
                  <a:gd name="connsiteX0" fmla="*/ 421164 w 4562912"/>
                  <a:gd name="connsiteY0" fmla="*/ 579222 h 2847197"/>
                  <a:gd name="connsiteX1" fmla="*/ 1440 w 4562912"/>
                  <a:gd name="connsiteY1" fmla="*/ 2288101 h 2847197"/>
                  <a:gd name="connsiteX2" fmla="*/ 346213 w 4562912"/>
                  <a:gd name="connsiteY2" fmla="*/ 2752796 h 2847197"/>
                  <a:gd name="connsiteX3" fmla="*/ 1755289 w 4562912"/>
                  <a:gd name="connsiteY3" fmla="*/ 1658514 h 2847197"/>
                  <a:gd name="connsiteX4" fmla="*/ 2264954 w 4562912"/>
                  <a:gd name="connsiteY4" fmla="*/ 1568573 h 2847197"/>
                  <a:gd name="connsiteX5" fmla="*/ 2804600 w 4562912"/>
                  <a:gd name="connsiteY5" fmla="*/ 1583563 h 2847197"/>
                  <a:gd name="connsiteX6" fmla="*/ 3659040 w 4562912"/>
                  <a:gd name="connsiteY6" fmla="*/ 2662855 h 2847197"/>
                  <a:gd name="connsiteX7" fmla="*/ 4333597 w 4562912"/>
                  <a:gd name="connsiteY7" fmla="*/ 2812757 h 2847197"/>
                  <a:gd name="connsiteX8" fmla="*/ 4558450 w 4562912"/>
                  <a:gd name="connsiteY8" fmla="*/ 2288101 h 2847197"/>
                  <a:gd name="connsiteX9" fmla="*/ 4168705 w 4562912"/>
                  <a:gd name="connsiteY9" fmla="*/ 639183 h 2847197"/>
                  <a:gd name="connsiteX10" fmla="*/ 3404207 w 4562912"/>
                  <a:gd name="connsiteY10" fmla="*/ 84547 h 2847197"/>
                  <a:gd name="connsiteX11" fmla="*/ 2924522 w 4562912"/>
                  <a:gd name="connsiteY11" fmla="*/ 24586 h 2847197"/>
                  <a:gd name="connsiteX12" fmla="*/ 2684679 w 4562912"/>
                  <a:gd name="connsiteY12" fmla="*/ 309399 h 2847197"/>
                  <a:gd name="connsiteX13" fmla="*/ 2294935 w 4562912"/>
                  <a:gd name="connsiteY13" fmla="*/ 369360 h 2847197"/>
                  <a:gd name="connsiteX14" fmla="*/ 1845230 w 4562912"/>
                  <a:gd name="connsiteY14" fmla="*/ 309399 h 2847197"/>
                  <a:gd name="connsiteX15" fmla="*/ 1590397 w 4562912"/>
                  <a:gd name="connsiteY15" fmla="*/ 114527 h 2847197"/>
                  <a:gd name="connsiteX16" fmla="*/ 1020771 w 4562912"/>
                  <a:gd name="connsiteY16" fmla="*/ 114527 h 2847197"/>
                  <a:gd name="connsiteX17" fmla="*/ 511105 w 4562912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266634 w 4564592"/>
                  <a:gd name="connsiteY4" fmla="*/ 156857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61703 w 4564592"/>
                  <a:gd name="connsiteY4" fmla="*/ 1493622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76693 w 4564592"/>
                  <a:gd name="connsiteY4" fmla="*/ 165851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5517"/>
                  <a:gd name="connsiteX1" fmla="*/ 3120 w 4564592"/>
                  <a:gd name="connsiteY1" fmla="*/ 2288101 h 2845517"/>
                  <a:gd name="connsiteX2" fmla="*/ 347893 w 4564592"/>
                  <a:gd name="connsiteY2" fmla="*/ 2752796 h 2845517"/>
                  <a:gd name="connsiteX3" fmla="*/ 1622058 w 4564592"/>
                  <a:gd name="connsiteY3" fmla="*/ 1613544 h 2845517"/>
                  <a:gd name="connsiteX4" fmla="*/ 2176693 w 4564592"/>
                  <a:gd name="connsiteY4" fmla="*/ 1658513 h 2845517"/>
                  <a:gd name="connsiteX5" fmla="*/ 2956182 w 4564592"/>
                  <a:gd name="connsiteY5" fmla="*/ 1628534 h 2845517"/>
                  <a:gd name="connsiteX6" fmla="*/ 3660720 w 4564592"/>
                  <a:gd name="connsiteY6" fmla="*/ 2662855 h 2845517"/>
                  <a:gd name="connsiteX7" fmla="*/ 4335277 w 4564592"/>
                  <a:gd name="connsiteY7" fmla="*/ 2812757 h 2845517"/>
                  <a:gd name="connsiteX8" fmla="*/ 4560130 w 4564592"/>
                  <a:gd name="connsiteY8" fmla="*/ 2288101 h 2845517"/>
                  <a:gd name="connsiteX9" fmla="*/ 4170385 w 4564592"/>
                  <a:gd name="connsiteY9" fmla="*/ 639183 h 2845517"/>
                  <a:gd name="connsiteX10" fmla="*/ 3405887 w 4564592"/>
                  <a:gd name="connsiteY10" fmla="*/ 84547 h 2845517"/>
                  <a:gd name="connsiteX11" fmla="*/ 2926202 w 4564592"/>
                  <a:gd name="connsiteY11" fmla="*/ 24586 h 2845517"/>
                  <a:gd name="connsiteX12" fmla="*/ 2686359 w 4564592"/>
                  <a:gd name="connsiteY12" fmla="*/ 309399 h 2845517"/>
                  <a:gd name="connsiteX13" fmla="*/ 2296615 w 4564592"/>
                  <a:gd name="connsiteY13" fmla="*/ 369360 h 2845517"/>
                  <a:gd name="connsiteX14" fmla="*/ 1846910 w 4564592"/>
                  <a:gd name="connsiteY14" fmla="*/ 309399 h 2845517"/>
                  <a:gd name="connsiteX15" fmla="*/ 1592077 w 4564592"/>
                  <a:gd name="connsiteY15" fmla="*/ 114527 h 2845517"/>
                  <a:gd name="connsiteX16" fmla="*/ 1022451 w 4564592"/>
                  <a:gd name="connsiteY16" fmla="*/ 114527 h 2845517"/>
                  <a:gd name="connsiteX17" fmla="*/ 512785 w 4564592"/>
                  <a:gd name="connsiteY17" fmla="*/ 504272 h 2845517"/>
                  <a:gd name="connsiteX0" fmla="*/ 482804 w 4564592"/>
                  <a:gd name="connsiteY0" fmla="*/ 534251 h 2846068"/>
                  <a:gd name="connsiteX1" fmla="*/ 3120 w 4564592"/>
                  <a:gd name="connsiteY1" fmla="*/ 2288101 h 2846068"/>
                  <a:gd name="connsiteX2" fmla="*/ 347893 w 4564592"/>
                  <a:gd name="connsiteY2" fmla="*/ 2752796 h 2846068"/>
                  <a:gd name="connsiteX3" fmla="*/ 1622058 w 4564592"/>
                  <a:gd name="connsiteY3" fmla="*/ 1613544 h 2846068"/>
                  <a:gd name="connsiteX4" fmla="*/ 2176693 w 4564592"/>
                  <a:gd name="connsiteY4" fmla="*/ 1658513 h 2846068"/>
                  <a:gd name="connsiteX5" fmla="*/ 2851251 w 4564592"/>
                  <a:gd name="connsiteY5" fmla="*/ 1613544 h 2846068"/>
                  <a:gd name="connsiteX6" fmla="*/ 3660720 w 4564592"/>
                  <a:gd name="connsiteY6" fmla="*/ 2662855 h 2846068"/>
                  <a:gd name="connsiteX7" fmla="*/ 4335277 w 4564592"/>
                  <a:gd name="connsiteY7" fmla="*/ 2812757 h 2846068"/>
                  <a:gd name="connsiteX8" fmla="*/ 4560130 w 4564592"/>
                  <a:gd name="connsiteY8" fmla="*/ 2288101 h 2846068"/>
                  <a:gd name="connsiteX9" fmla="*/ 4170385 w 4564592"/>
                  <a:gd name="connsiteY9" fmla="*/ 639183 h 2846068"/>
                  <a:gd name="connsiteX10" fmla="*/ 3405887 w 4564592"/>
                  <a:gd name="connsiteY10" fmla="*/ 84547 h 2846068"/>
                  <a:gd name="connsiteX11" fmla="*/ 2926202 w 4564592"/>
                  <a:gd name="connsiteY11" fmla="*/ 24586 h 2846068"/>
                  <a:gd name="connsiteX12" fmla="*/ 2686359 w 4564592"/>
                  <a:gd name="connsiteY12" fmla="*/ 309399 h 2846068"/>
                  <a:gd name="connsiteX13" fmla="*/ 2296615 w 4564592"/>
                  <a:gd name="connsiteY13" fmla="*/ 369360 h 2846068"/>
                  <a:gd name="connsiteX14" fmla="*/ 1846910 w 4564592"/>
                  <a:gd name="connsiteY14" fmla="*/ 309399 h 2846068"/>
                  <a:gd name="connsiteX15" fmla="*/ 1592077 w 4564592"/>
                  <a:gd name="connsiteY15" fmla="*/ 114527 h 2846068"/>
                  <a:gd name="connsiteX16" fmla="*/ 1022451 w 4564592"/>
                  <a:gd name="connsiteY16" fmla="*/ 114527 h 2846068"/>
                  <a:gd name="connsiteX17" fmla="*/ 512785 w 4564592"/>
                  <a:gd name="connsiteY17" fmla="*/ 504272 h 2846068"/>
                  <a:gd name="connsiteX0" fmla="*/ 484276 w 4566064"/>
                  <a:gd name="connsiteY0" fmla="*/ 534251 h 2846068"/>
                  <a:gd name="connsiteX1" fmla="*/ 4592 w 4566064"/>
                  <a:gd name="connsiteY1" fmla="*/ 2288101 h 2846068"/>
                  <a:gd name="connsiteX2" fmla="*/ 724119 w 4566064"/>
                  <a:gd name="connsiteY2" fmla="*/ 2692835 h 2846068"/>
                  <a:gd name="connsiteX3" fmla="*/ 1623530 w 4566064"/>
                  <a:gd name="connsiteY3" fmla="*/ 1613544 h 2846068"/>
                  <a:gd name="connsiteX4" fmla="*/ 2178165 w 4566064"/>
                  <a:gd name="connsiteY4" fmla="*/ 1658513 h 2846068"/>
                  <a:gd name="connsiteX5" fmla="*/ 2852723 w 4566064"/>
                  <a:gd name="connsiteY5" fmla="*/ 1613544 h 2846068"/>
                  <a:gd name="connsiteX6" fmla="*/ 3662192 w 4566064"/>
                  <a:gd name="connsiteY6" fmla="*/ 2662855 h 2846068"/>
                  <a:gd name="connsiteX7" fmla="*/ 4336749 w 4566064"/>
                  <a:gd name="connsiteY7" fmla="*/ 2812757 h 2846068"/>
                  <a:gd name="connsiteX8" fmla="*/ 4561602 w 4566064"/>
                  <a:gd name="connsiteY8" fmla="*/ 2288101 h 2846068"/>
                  <a:gd name="connsiteX9" fmla="*/ 4171857 w 4566064"/>
                  <a:gd name="connsiteY9" fmla="*/ 639183 h 2846068"/>
                  <a:gd name="connsiteX10" fmla="*/ 3407359 w 4566064"/>
                  <a:gd name="connsiteY10" fmla="*/ 84547 h 2846068"/>
                  <a:gd name="connsiteX11" fmla="*/ 2927674 w 4566064"/>
                  <a:gd name="connsiteY11" fmla="*/ 24586 h 2846068"/>
                  <a:gd name="connsiteX12" fmla="*/ 2687831 w 4566064"/>
                  <a:gd name="connsiteY12" fmla="*/ 309399 h 2846068"/>
                  <a:gd name="connsiteX13" fmla="*/ 2298087 w 4566064"/>
                  <a:gd name="connsiteY13" fmla="*/ 369360 h 2846068"/>
                  <a:gd name="connsiteX14" fmla="*/ 1848382 w 4566064"/>
                  <a:gd name="connsiteY14" fmla="*/ 309399 h 2846068"/>
                  <a:gd name="connsiteX15" fmla="*/ 1593549 w 4566064"/>
                  <a:gd name="connsiteY15" fmla="*/ 114527 h 2846068"/>
                  <a:gd name="connsiteX16" fmla="*/ 1023923 w 4566064"/>
                  <a:gd name="connsiteY16" fmla="*/ 114527 h 2846068"/>
                  <a:gd name="connsiteX17" fmla="*/ 514257 w 4566064"/>
                  <a:gd name="connsiteY17" fmla="*/ 504272 h 2846068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514257 w 4566064"/>
                  <a:gd name="connsiteY17" fmla="*/ 464415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08932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500"/>
                  <a:gd name="connsiteY0" fmla="*/ 494394 h 2793746"/>
                  <a:gd name="connsiteX1" fmla="*/ 4592 w 4566500"/>
                  <a:gd name="connsiteY1" fmla="*/ 2248244 h 2793746"/>
                  <a:gd name="connsiteX2" fmla="*/ 724119 w 4566500"/>
                  <a:gd name="connsiteY2" fmla="*/ 2652978 h 2793746"/>
                  <a:gd name="connsiteX3" fmla="*/ 1623530 w 4566500"/>
                  <a:gd name="connsiteY3" fmla="*/ 1573687 h 2793746"/>
                  <a:gd name="connsiteX4" fmla="*/ 2238126 w 4566500"/>
                  <a:gd name="connsiteY4" fmla="*/ 1618656 h 2793746"/>
                  <a:gd name="connsiteX5" fmla="*/ 2852723 w 4566500"/>
                  <a:gd name="connsiteY5" fmla="*/ 1573687 h 2793746"/>
                  <a:gd name="connsiteX6" fmla="*/ 3587241 w 4566500"/>
                  <a:gd name="connsiteY6" fmla="*/ 2578028 h 2793746"/>
                  <a:gd name="connsiteX7" fmla="*/ 4336749 w 4566500"/>
                  <a:gd name="connsiteY7" fmla="*/ 2772900 h 2793746"/>
                  <a:gd name="connsiteX8" fmla="*/ 4561602 w 4566500"/>
                  <a:gd name="connsiteY8" fmla="*/ 2248244 h 2793746"/>
                  <a:gd name="connsiteX9" fmla="*/ 4171857 w 4566500"/>
                  <a:gd name="connsiteY9" fmla="*/ 599326 h 2793746"/>
                  <a:gd name="connsiteX10" fmla="*/ 3407359 w 4566500"/>
                  <a:gd name="connsiteY10" fmla="*/ 44690 h 2793746"/>
                  <a:gd name="connsiteX11" fmla="*/ 2897693 w 4566500"/>
                  <a:gd name="connsiteY11" fmla="*/ 59680 h 2793746"/>
                  <a:gd name="connsiteX12" fmla="*/ 2687831 w 4566500"/>
                  <a:gd name="connsiteY12" fmla="*/ 269542 h 2793746"/>
                  <a:gd name="connsiteX13" fmla="*/ 2298087 w 4566500"/>
                  <a:gd name="connsiteY13" fmla="*/ 329503 h 2793746"/>
                  <a:gd name="connsiteX14" fmla="*/ 1848382 w 4566500"/>
                  <a:gd name="connsiteY14" fmla="*/ 269542 h 2793746"/>
                  <a:gd name="connsiteX15" fmla="*/ 1578559 w 4566500"/>
                  <a:gd name="connsiteY15" fmla="*/ 29699 h 2793746"/>
                  <a:gd name="connsiteX16" fmla="*/ 1008932 w 4566500"/>
                  <a:gd name="connsiteY16" fmla="*/ 74670 h 2793746"/>
                  <a:gd name="connsiteX17" fmla="*/ 454296 w 4566500"/>
                  <a:gd name="connsiteY17" fmla="*/ 524376 h 2793746"/>
                  <a:gd name="connsiteX0" fmla="*/ 484276 w 4566500"/>
                  <a:gd name="connsiteY0" fmla="*/ 494394 h 2733572"/>
                  <a:gd name="connsiteX1" fmla="*/ 4592 w 4566500"/>
                  <a:gd name="connsiteY1" fmla="*/ 2248244 h 2733572"/>
                  <a:gd name="connsiteX2" fmla="*/ 724119 w 4566500"/>
                  <a:gd name="connsiteY2" fmla="*/ 2652978 h 2733572"/>
                  <a:gd name="connsiteX3" fmla="*/ 1623530 w 4566500"/>
                  <a:gd name="connsiteY3" fmla="*/ 1573687 h 2733572"/>
                  <a:gd name="connsiteX4" fmla="*/ 2238126 w 4566500"/>
                  <a:gd name="connsiteY4" fmla="*/ 1618656 h 2733572"/>
                  <a:gd name="connsiteX5" fmla="*/ 2852723 w 4566500"/>
                  <a:gd name="connsiteY5" fmla="*/ 1573687 h 2733572"/>
                  <a:gd name="connsiteX6" fmla="*/ 3587241 w 4566500"/>
                  <a:gd name="connsiteY6" fmla="*/ 2578028 h 2733572"/>
                  <a:gd name="connsiteX7" fmla="*/ 4336749 w 4566500"/>
                  <a:gd name="connsiteY7" fmla="*/ 2697949 h 2733572"/>
                  <a:gd name="connsiteX8" fmla="*/ 4561602 w 4566500"/>
                  <a:gd name="connsiteY8" fmla="*/ 2248244 h 2733572"/>
                  <a:gd name="connsiteX9" fmla="*/ 4171857 w 4566500"/>
                  <a:gd name="connsiteY9" fmla="*/ 599326 h 2733572"/>
                  <a:gd name="connsiteX10" fmla="*/ 3407359 w 4566500"/>
                  <a:gd name="connsiteY10" fmla="*/ 44690 h 2733572"/>
                  <a:gd name="connsiteX11" fmla="*/ 2897693 w 4566500"/>
                  <a:gd name="connsiteY11" fmla="*/ 59680 h 2733572"/>
                  <a:gd name="connsiteX12" fmla="*/ 2687831 w 4566500"/>
                  <a:gd name="connsiteY12" fmla="*/ 269542 h 2733572"/>
                  <a:gd name="connsiteX13" fmla="*/ 2298087 w 4566500"/>
                  <a:gd name="connsiteY13" fmla="*/ 329503 h 2733572"/>
                  <a:gd name="connsiteX14" fmla="*/ 1848382 w 4566500"/>
                  <a:gd name="connsiteY14" fmla="*/ 269542 h 2733572"/>
                  <a:gd name="connsiteX15" fmla="*/ 1578559 w 4566500"/>
                  <a:gd name="connsiteY15" fmla="*/ 29699 h 2733572"/>
                  <a:gd name="connsiteX16" fmla="*/ 1008932 w 4566500"/>
                  <a:gd name="connsiteY16" fmla="*/ 74670 h 2733572"/>
                  <a:gd name="connsiteX17" fmla="*/ 454296 w 4566500"/>
                  <a:gd name="connsiteY17" fmla="*/ 524376 h 2733572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524376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514257 w 4610311"/>
                  <a:gd name="connsiteY17" fmla="*/ 47940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8427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918991 w 4610311"/>
                  <a:gd name="connsiteY16" fmla="*/ 59680 h 2739055"/>
                  <a:gd name="connsiteX17" fmla="*/ 484276 w 4610311"/>
                  <a:gd name="connsiteY17" fmla="*/ 494395 h 273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10311" h="2739055">
                    <a:moveTo>
                      <a:pt x="484276" y="494394"/>
                    </a:moveTo>
                    <a:cubicBezTo>
                      <a:pt x="190719" y="1167702"/>
                      <a:pt x="-35382" y="1888480"/>
                      <a:pt x="4592" y="2248244"/>
                    </a:cubicBezTo>
                    <a:cubicBezTo>
                      <a:pt x="44566" y="2608008"/>
                      <a:pt x="454296" y="2765404"/>
                      <a:pt x="724119" y="2652978"/>
                    </a:cubicBezTo>
                    <a:cubicBezTo>
                      <a:pt x="993942" y="2540552"/>
                      <a:pt x="1371196" y="1746074"/>
                      <a:pt x="1623530" y="1573687"/>
                    </a:cubicBezTo>
                    <a:cubicBezTo>
                      <a:pt x="1875865" y="1401300"/>
                      <a:pt x="2033261" y="1618656"/>
                      <a:pt x="2238126" y="1618656"/>
                    </a:cubicBezTo>
                    <a:cubicBezTo>
                      <a:pt x="2442991" y="1618656"/>
                      <a:pt x="2627870" y="1413792"/>
                      <a:pt x="2852723" y="1573687"/>
                    </a:cubicBezTo>
                    <a:cubicBezTo>
                      <a:pt x="3077576" y="1733582"/>
                      <a:pt x="3339903" y="2390651"/>
                      <a:pt x="3587241" y="2578028"/>
                    </a:cubicBezTo>
                    <a:cubicBezTo>
                      <a:pt x="3834579" y="2765405"/>
                      <a:pt x="4166861" y="2765405"/>
                      <a:pt x="4336749" y="2697949"/>
                    </a:cubicBezTo>
                    <a:cubicBezTo>
                      <a:pt x="4506638" y="2630493"/>
                      <a:pt x="4634054" y="2523064"/>
                      <a:pt x="4606572" y="2173293"/>
                    </a:cubicBezTo>
                    <a:cubicBezTo>
                      <a:pt x="4579090" y="1823523"/>
                      <a:pt x="4371726" y="954093"/>
                      <a:pt x="4171857" y="599326"/>
                    </a:cubicBezTo>
                    <a:cubicBezTo>
                      <a:pt x="3971988" y="244559"/>
                      <a:pt x="3619720" y="134631"/>
                      <a:pt x="3407359" y="44690"/>
                    </a:cubicBezTo>
                    <a:cubicBezTo>
                      <a:pt x="3194998" y="-45251"/>
                      <a:pt x="3017614" y="22205"/>
                      <a:pt x="2897693" y="59680"/>
                    </a:cubicBezTo>
                    <a:cubicBezTo>
                      <a:pt x="2777772" y="97155"/>
                      <a:pt x="2787765" y="224572"/>
                      <a:pt x="2687831" y="269542"/>
                    </a:cubicBezTo>
                    <a:cubicBezTo>
                      <a:pt x="2587897" y="314513"/>
                      <a:pt x="2437995" y="329503"/>
                      <a:pt x="2298087" y="329503"/>
                    </a:cubicBezTo>
                    <a:cubicBezTo>
                      <a:pt x="2158179" y="329503"/>
                      <a:pt x="1968303" y="319509"/>
                      <a:pt x="1848382" y="269542"/>
                    </a:cubicBezTo>
                    <a:cubicBezTo>
                      <a:pt x="1728461" y="219575"/>
                      <a:pt x="1733457" y="64676"/>
                      <a:pt x="1578559" y="29699"/>
                    </a:cubicBezTo>
                    <a:cubicBezTo>
                      <a:pt x="1423661" y="-5278"/>
                      <a:pt x="1098873" y="-5277"/>
                      <a:pt x="918991" y="59680"/>
                    </a:cubicBezTo>
                    <a:cubicBezTo>
                      <a:pt x="739109" y="124637"/>
                      <a:pt x="694138" y="242060"/>
                      <a:pt x="484276" y="494395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8784B3E6-DEDA-412B-ADD6-46BC035DAAA3}"/>
                  </a:ext>
                </a:extLst>
              </p:cNvPr>
              <p:cNvSpPr/>
              <p:nvPr/>
            </p:nvSpPr>
            <p:spPr>
              <a:xfrm>
                <a:off x="5552186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AF0386A8-4039-443C-81F1-B4E4E07017EF}"/>
                  </a:ext>
                </a:extLst>
              </p:cNvPr>
              <p:cNvSpPr/>
              <p:nvPr/>
            </p:nvSpPr>
            <p:spPr>
              <a:xfrm>
                <a:off x="4600097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5BB8B1E5-327F-4B04-849D-024D92DBF3BA}"/>
                  </a:ext>
                </a:extLst>
              </p:cNvPr>
              <p:cNvGrpSpPr/>
              <p:nvPr/>
            </p:nvGrpSpPr>
            <p:grpSpPr>
              <a:xfrm>
                <a:off x="6280878" y="2010831"/>
                <a:ext cx="956873" cy="1109243"/>
                <a:chOff x="6280878" y="2010831"/>
                <a:chExt cx="956873" cy="1109243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82169787-CE3B-4642-AD03-3DCED65B7011}"/>
                    </a:ext>
                  </a:extLst>
                </p:cNvPr>
                <p:cNvSpPr/>
                <p:nvPr/>
              </p:nvSpPr>
              <p:spPr>
                <a:xfrm>
                  <a:off x="6583181" y="2010831"/>
                  <a:ext cx="327285" cy="37260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17B8C2C2-CE48-4EAA-B495-0F7E543ABD42}"/>
                    </a:ext>
                  </a:extLst>
                </p:cNvPr>
                <p:cNvSpPr/>
                <p:nvPr/>
              </p:nvSpPr>
              <p:spPr>
                <a:xfrm>
                  <a:off x="6280878" y="2392005"/>
                  <a:ext cx="327285" cy="37260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1C443A70-3A33-4658-993C-A8F392457589}"/>
                    </a:ext>
                  </a:extLst>
                </p:cNvPr>
                <p:cNvSpPr/>
                <p:nvPr/>
              </p:nvSpPr>
              <p:spPr>
                <a:xfrm>
                  <a:off x="6910466" y="2383436"/>
                  <a:ext cx="327285" cy="37260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8D825C9-6962-4325-A599-D44C3111169B}"/>
                    </a:ext>
                  </a:extLst>
                </p:cNvPr>
                <p:cNvSpPr/>
                <p:nvPr/>
              </p:nvSpPr>
              <p:spPr>
                <a:xfrm>
                  <a:off x="6608163" y="2747469"/>
                  <a:ext cx="327285" cy="3726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74BB51A0-FD30-4778-8D92-B4042DDA24FF}"/>
                  </a:ext>
                </a:extLst>
              </p:cNvPr>
              <p:cNvGrpSpPr/>
              <p:nvPr/>
            </p:nvGrpSpPr>
            <p:grpSpPr>
              <a:xfrm>
                <a:off x="3705380" y="2020622"/>
                <a:ext cx="896909" cy="896909"/>
                <a:chOff x="3705380" y="2020622"/>
                <a:chExt cx="896909" cy="896909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9681FB8A-0DE0-4458-B401-7AEDE3A1AC88}"/>
                    </a:ext>
                  </a:extLst>
                </p:cNvPr>
                <p:cNvSpPr/>
                <p:nvPr/>
              </p:nvSpPr>
              <p:spPr>
                <a:xfrm>
                  <a:off x="3705380" y="2319176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72BDF444-FD40-4965-8ED1-8F32F10AF28D}"/>
                    </a:ext>
                  </a:extLst>
                </p:cNvPr>
                <p:cNvSpPr/>
                <p:nvPr/>
              </p:nvSpPr>
              <p:spPr>
                <a:xfrm rot="5400000">
                  <a:off x="3705379" y="2319175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8" name="Flecha: a la derecha 17">
              <a:extLst>
                <a:ext uri="{FF2B5EF4-FFF2-40B4-BE49-F238E27FC236}">
                  <a16:creationId xmlns:a16="http://schemas.microsoft.com/office/drawing/2014/main" id="{DC2C6D75-77AE-4D2A-90D0-940FAF9CEBEC}"/>
                </a:ext>
              </a:extLst>
            </p:cNvPr>
            <p:cNvSpPr/>
            <p:nvPr/>
          </p:nvSpPr>
          <p:spPr>
            <a:xfrm rot="5400000">
              <a:off x="4114911" y="2129475"/>
              <a:ext cx="839361" cy="33236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E7768AD-A703-4F58-96B0-D25CF3DBF87E}"/>
                </a:ext>
              </a:extLst>
            </p:cNvPr>
            <p:cNvSpPr txBox="1"/>
            <p:nvPr/>
          </p:nvSpPr>
          <p:spPr>
            <a:xfrm>
              <a:off x="3640754" y="1363400"/>
              <a:ext cx="1663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Scroll</a:t>
              </a:r>
              <a:r>
                <a:rPr lang="es-ES" sz="2000" dirty="0"/>
                <a:t> </a:t>
              </a:r>
              <a:r>
                <a:rPr lang="es-ES" sz="2000" dirty="0" err="1"/>
                <a:t>tracks</a:t>
              </a:r>
              <a:endParaRPr lang="es-ES" sz="20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417D5AA-EFFD-43AE-BE4B-564A9B8CF1F7}"/>
                </a:ext>
              </a:extLst>
            </p:cNvPr>
            <p:cNvSpPr txBox="1"/>
            <p:nvPr/>
          </p:nvSpPr>
          <p:spPr>
            <a:xfrm>
              <a:off x="6326051" y="1050318"/>
              <a:ext cx="1596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Select</a:t>
              </a:r>
              <a:r>
                <a:rPr lang="es-ES" sz="2000" dirty="0"/>
                <a:t> </a:t>
              </a:r>
              <a:r>
                <a:rPr lang="es-ES" sz="2000" dirty="0" err="1"/>
                <a:t>track</a:t>
              </a:r>
              <a:r>
                <a:rPr lang="es-ES" sz="2000" dirty="0"/>
                <a:t> and </a:t>
              </a:r>
              <a:r>
                <a:rPr lang="es-ES" sz="2000" dirty="0" err="1"/>
                <a:t>start</a:t>
              </a:r>
              <a:r>
                <a:rPr lang="es-ES" sz="2000" dirty="0"/>
                <a:t> </a:t>
              </a:r>
              <a:r>
                <a:rPr lang="es-ES" sz="2000" dirty="0" err="1"/>
                <a:t>qualification</a:t>
              </a:r>
              <a:endParaRPr lang="es-ES" sz="2000" dirty="0"/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5A580F15-229D-4333-945D-22934B3F2510}"/>
                </a:ext>
              </a:extLst>
            </p:cNvPr>
            <p:cNvSpPr/>
            <p:nvPr/>
          </p:nvSpPr>
          <p:spPr>
            <a:xfrm rot="4362002">
              <a:off x="5394659" y="2561319"/>
              <a:ext cx="1190235" cy="32734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EB546E6-555A-446B-AD21-7D4B336389B5}"/>
                </a:ext>
              </a:extLst>
            </p:cNvPr>
            <p:cNvSpPr txBox="1"/>
            <p:nvPr/>
          </p:nvSpPr>
          <p:spPr>
            <a:xfrm>
              <a:off x="5286691" y="1050318"/>
              <a:ext cx="868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/>
                <a:t>Drive </a:t>
              </a:r>
              <a:r>
                <a:rPr lang="es-ES" sz="2000" dirty="0" err="1"/>
                <a:t>the</a:t>
              </a:r>
              <a:r>
                <a:rPr lang="es-ES" sz="2000" dirty="0"/>
                <a:t> car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13660E-1DA5-4A96-A46A-72380A52327A}"/>
                </a:ext>
              </a:extLst>
            </p:cNvPr>
            <p:cNvSpPr txBox="1"/>
            <p:nvPr/>
          </p:nvSpPr>
          <p:spPr>
            <a:xfrm>
              <a:off x="3258622" y="202017"/>
              <a:ext cx="4925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/>
                <a:t>Game-pad</a:t>
              </a:r>
              <a:r>
                <a:rPr lang="es-ES" sz="3600" b="1" dirty="0"/>
                <a:t> </a:t>
              </a:r>
              <a:r>
                <a:rPr lang="es-ES" sz="3600" b="1" dirty="0" err="1"/>
                <a:t>Controls</a:t>
              </a:r>
              <a:endParaRPr lang="es-ES" sz="3600" b="1" dirty="0"/>
            </a:p>
          </p:txBody>
        </p:sp>
        <p:sp>
          <p:nvSpPr>
            <p:cNvPr id="34" name="Flecha: a la derecha 33">
              <a:extLst>
                <a:ext uri="{FF2B5EF4-FFF2-40B4-BE49-F238E27FC236}">
                  <a16:creationId xmlns:a16="http://schemas.microsoft.com/office/drawing/2014/main" id="{284126AD-B432-401C-9063-4C1F21180174}"/>
                </a:ext>
              </a:extLst>
            </p:cNvPr>
            <p:cNvSpPr/>
            <p:nvPr/>
          </p:nvSpPr>
          <p:spPr>
            <a:xfrm rot="5025881">
              <a:off x="6980527" y="2452813"/>
              <a:ext cx="888003" cy="32728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38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10B2EE0-ADF2-4833-8B97-B476ACD9DF5A}"/>
              </a:ext>
            </a:extLst>
          </p:cNvPr>
          <p:cNvSpPr/>
          <p:nvPr/>
        </p:nvSpPr>
        <p:spPr>
          <a:xfrm>
            <a:off x="524655" y="179885"/>
            <a:ext cx="11332564" cy="64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352DF4-9A94-40A3-B660-41B5B73F9B68}"/>
              </a:ext>
            </a:extLst>
          </p:cNvPr>
          <p:cNvSpPr/>
          <p:nvPr/>
        </p:nvSpPr>
        <p:spPr>
          <a:xfrm>
            <a:off x="1034321" y="523940"/>
            <a:ext cx="10403174" cy="5681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928CD6-F8A8-4F6F-B595-1C0511DD61F3}"/>
              </a:ext>
            </a:extLst>
          </p:cNvPr>
          <p:cNvSpPr/>
          <p:nvPr/>
        </p:nvSpPr>
        <p:spPr>
          <a:xfrm>
            <a:off x="3076292" y="523940"/>
            <a:ext cx="618932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TopRace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A9D9E2-4D76-4176-8A63-398DBD02AD8D}"/>
              </a:ext>
            </a:extLst>
          </p:cNvPr>
          <p:cNvSpPr txBox="1"/>
          <p:nvPr/>
        </p:nvSpPr>
        <p:spPr>
          <a:xfrm>
            <a:off x="3312827" y="2954663"/>
            <a:ext cx="535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Written by Alfredo Martín:</a:t>
            </a:r>
          </a:p>
          <a:p>
            <a:r>
              <a:rPr lang="en-US" sz="2000" b="1" dirty="0"/>
              <a:t>https://github.com/jamflcjamflc/TopRace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14ED68-6CD7-4BCF-AB84-B39452F036B4}"/>
              </a:ext>
            </a:extLst>
          </p:cNvPr>
          <p:cNvSpPr txBox="1"/>
          <p:nvPr/>
        </p:nvSpPr>
        <p:spPr>
          <a:xfrm>
            <a:off x="3312827" y="3877281"/>
            <a:ext cx="61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Music by Sirkoto51: https://freesound.org/people/Sirkoto51/sounds/414214/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858D26-7589-4753-A4CB-559D2F5F1E9B}"/>
              </a:ext>
            </a:extLst>
          </p:cNvPr>
          <p:cNvSpPr txBox="1"/>
          <p:nvPr/>
        </p:nvSpPr>
        <p:spPr>
          <a:xfrm>
            <a:off x="3312826" y="4862903"/>
            <a:ext cx="652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Background Sound by Omar Alvarado: https://freesound.org/6/251152/</a:t>
            </a:r>
          </a:p>
        </p:txBody>
      </p:sp>
    </p:spTree>
    <p:extLst>
      <p:ext uri="{BB962C8B-B14F-4D97-AF65-F5344CB8AC3E}">
        <p14:creationId xmlns:p14="http://schemas.microsoft.com/office/powerpoint/2010/main" val="33518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236CA452-7828-4408-8C2A-D42B0BF1F3D9}"/>
              </a:ext>
            </a:extLst>
          </p:cNvPr>
          <p:cNvSpPr/>
          <p:nvPr/>
        </p:nvSpPr>
        <p:spPr>
          <a:xfrm>
            <a:off x="479685" y="149905"/>
            <a:ext cx="11187660" cy="6498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76CE88-39AD-4082-B0D2-48A243EA54C7}"/>
              </a:ext>
            </a:extLst>
          </p:cNvPr>
          <p:cNvGrpSpPr/>
          <p:nvPr/>
        </p:nvGrpSpPr>
        <p:grpSpPr>
          <a:xfrm>
            <a:off x="524655" y="179885"/>
            <a:ext cx="5126637" cy="6408295"/>
            <a:chOff x="524655" y="179885"/>
            <a:chExt cx="5126637" cy="640829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10B2EE0-ADF2-4833-8B97-B476ACD9DF5A}"/>
                </a:ext>
              </a:extLst>
            </p:cNvPr>
            <p:cNvSpPr/>
            <p:nvPr/>
          </p:nvSpPr>
          <p:spPr>
            <a:xfrm>
              <a:off x="524655" y="179885"/>
              <a:ext cx="5126637" cy="640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C352DF4-9A94-40A3-B660-41B5B73F9B68}"/>
                </a:ext>
              </a:extLst>
            </p:cNvPr>
            <p:cNvSpPr/>
            <p:nvPr/>
          </p:nvSpPr>
          <p:spPr>
            <a:xfrm>
              <a:off x="809468" y="543036"/>
              <a:ext cx="4557010" cy="56819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1928CD6-F8A8-4F6F-B595-1C0511DD61F3}"/>
                </a:ext>
              </a:extLst>
            </p:cNvPr>
            <p:cNvSpPr/>
            <p:nvPr/>
          </p:nvSpPr>
          <p:spPr>
            <a:xfrm>
              <a:off x="1081302" y="632973"/>
              <a:ext cx="401334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TopRace</a:t>
              </a:r>
              <a:endParaRPr lang="es-E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B3B3DF4-DC7F-44D9-9C7F-56706B77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302" y="2255604"/>
              <a:ext cx="3724119" cy="3793341"/>
            </a:xfrm>
            <a:prstGeom prst="rect">
              <a:avLst/>
            </a:prstGeom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B01E586-F6FB-4A1F-A978-B0B59924DC09}"/>
              </a:ext>
            </a:extLst>
          </p:cNvPr>
          <p:cNvSpPr txBox="1"/>
          <p:nvPr/>
        </p:nvSpPr>
        <p:spPr>
          <a:xfrm>
            <a:off x="8309044" y="248252"/>
            <a:ext cx="1408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/>
              <a:t>Track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58548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2C2482B2-A745-4229-B77D-3252C556C9F8}"/>
              </a:ext>
            </a:extLst>
          </p:cNvPr>
          <p:cNvSpPr/>
          <p:nvPr/>
        </p:nvSpPr>
        <p:spPr>
          <a:xfrm>
            <a:off x="524655" y="179885"/>
            <a:ext cx="11332564" cy="64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E14387-B6D7-4363-B7BC-922992D0B7F6}"/>
              </a:ext>
            </a:extLst>
          </p:cNvPr>
          <p:cNvSpPr/>
          <p:nvPr/>
        </p:nvSpPr>
        <p:spPr>
          <a:xfrm>
            <a:off x="989350" y="543036"/>
            <a:ext cx="10403174" cy="5681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C91FA86-4473-4CAA-9CA2-648B834912F4}"/>
              </a:ext>
            </a:extLst>
          </p:cNvPr>
          <p:cNvGrpSpPr/>
          <p:nvPr/>
        </p:nvGrpSpPr>
        <p:grpSpPr>
          <a:xfrm>
            <a:off x="3540384" y="2259110"/>
            <a:ext cx="5907575" cy="3675603"/>
            <a:chOff x="3525394" y="1404671"/>
            <a:chExt cx="5907575" cy="367560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13B3026-84B0-4ABC-AF67-3D3D41DAF775}"/>
                </a:ext>
              </a:extLst>
            </p:cNvPr>
            <p:cNvGrpSpPr/>
            <p:nvPr/>
          </p:nvGrpSpPr>
          <p:grpSpPr>
            <a:xfrm>
              <a:off x="3525394" y="2341219"/>
              <a:ext cx="4610311" cy="2739055"/>
              <a:chOff x="3128353" y="1627058"/>
              <a:chExt cx="4610311" cy="2739055"/>
            </a:xfrm>
          </p:grpSpPr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0A567F5D-5A2B-4594-85BE-516EF602CB49}"/>
                  </a:ext>
                </a:extLst>
              </p:cNvPr>
              <p:cNvSpPr/>
              <p:nvPr/>
            </p:nvSpPr>
            <p:spPr>
              <a:xfrm>
                <a:off x="3128353" y="1627058"/>
                <a:ext cx="4610311" cy="2739055"/>
              </a:xfrm>
              <a:custGeom>
                <a:avLst/>
                <a:gdLst>
                  <a:gd name="connsiteX0" fmla="*/ 421164 w 4562912"/>
                  <a:gd name="connsiteY0" fmla="*/ 579222 h 2847197"/>
                  <a:gd name="connsiteX1" fmla="*/ 1440 w 4562912"/>
                  <a:gd name="connsiteY1" fmla="*/ 2288101 h 2847197"/>
                  <a:gd name="connsiteX2" fmla="*/ 346213 w 4562912"/>
                  <a:gd name="connsiteY2" fmla="*/ 2752796 h 2847197"/>
                  <a:gd name="connsiteX3" fmla="*/ 1755289 w 4562912"/>
                  <a:gd name="connsiteY3" fmla="*/ 1658514 h 2847197"/>
                  <a:gd name="connsiteX4" fmla="*/ 2264954 w 4562912"/>
                  <a:gd name="connsiteY4" fmla="*/ 1568573 h 2847197"/>
                  <a:gd name="connsiteX5" fmla="*/ 2804600 w 4562912"/>
                  <a:gd name="connsiteY5" fmla="*/ 1583563 h 2847197"/>
                  <a:gd name="connsiteX6" fmla="*/ 3659040 w 4562912"/>
                  <a:gd name="connsiteY6" fmla="*/ 2662855 h 2847197"/>
                  <a:gd name="connsiteX7" fmla="*/ 4333597 w 4562912"/>
                  <a:gd name="connsiteY7" fmla="*/ 2812757 h 2847197"/>
                  <a:gd name="connsiteX8" fmla="*/ 4558450 w 4562912"/>
                  <a:gd name="connsiteY8" fmla="*/ 2288101 h 2847197"/>
                  <a:gd name="connsiteX9" fmla="*/ 4168705 w 4562912"/>
                  <a:gd name="connsiteY9" fmla="*/ 639183 h 2847197"/>
                  <a:gd name="connsiteX10" fmla="*/ 3404207 w 4562912"/>
                  <a:gd name="connsiteY10" fmla="*/ 84547 h 2847197"/>
                  <a:gd name="connsiteX11" fmla="*/ 2924522 w 4562912"/>
                  <a:gd name="connsiteY11" fmla="*/ 24586 h 2847197"/>
                  <a:gd name="connsiteX12" fmla="*/ 2684679 w 4562912"/>
                  <a:gd name="connsiteY12" fmla="*/ 309399 h 2847197"/>
                  <a:gd name="connsiteX13" fmla="*/ 2294935 w 4562912"/>
                  <a:gd name="connsiteY13" fmla="*/ 369360 h 2847197"/>
                  <a:gd name="connsiteX14" fmla="*/ 1845230 w 4562912"/>
                  <a:gd name="connsiteY14" fmla="*/ 309399 h 2847197"/>
                  <a:gd name="connsiteX15" fmla="*/ 1590397 w 4562912"/>
                  <a:gd name="connsiteY15" fmla="*/ 114527 h 2847197"/>
                  <a:gd name="connsiteX16" fmla="*/ 1020771 w 4562912"/>
                  <a:gd name="connsiteY16" fmla="*/ 114527 h 2847197"/>
                  <a:gd name="connsiteX17" fmla="*/ 511105 w 4562912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266634 w 4564592"/>
                  <a:gd name="connsiteY4" fmla="*/ 156857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61703 w 4564592"/>
                  <a:gd name="connsiteY4" fmla="*/ 1493622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76693 w 4564592"/>
                  <a:gd name="connsiteY4" fmla="*/ 165851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5517"/>
                  <a:gd name="connsiteX1" fmla="*/ 3120 w 4564592"/>
                  <a:gd name="connsiteY1" fmla="*/ 2288101 h 2845517"/>
                  <a:gd name="connsiteX2" fmla="*/ 347893 w 4564592"/>
                  <a:gd name="connsiteY2" fmla="*/ 2752796 h 2845517"/>
                  <a:gd name="connsiteX3" fmla="*/ 1622058 w 4564592"/>
                  <a:gd name="connsiteY3" fmla="*/ 1613544 h 2845517"/>
                  <a:gd name="connsiteX4" fmla="*/ 2176693 w 4564592"/>
                  <a:gd name="connsiteY4" fmla="*/ 1658513 h 2845517"/>
                  <a:gd name="connsiteX5" fmla="*/ 2956182 w 4564592"/>
                  <a:gd name="connsiteY5" fmla="*/ 1628534 h 2845517"/>
                  <a:gd name="connsiteX6" fmla="*/ 3660720 w 4564592"/>
                  <a:gd name="connsiteY6" fmla="*/ 2662855 h 2845517"/>
                  <a:gd name="connsiteX7" fmla="*/ 4335277 w 4564592"/>
                  <a:gd name="connsiteY7" fmla="*/ 2812757 h 2845517"/>
                  <a:gd name="connsiteX8" fmla="*/ 4560130 w 4564592"/>
                  <a:gd name="connsiteY8" fmla="*/ 2288101 h 2845517"/>
                  <a:gd name="connsiteX9" fmla="*/ 4170385 w 4564592"/>
                  <a:gd name="connsiteY9" fmla="*/ 639183 h 2845517"/>
                  <a:gd name="connsiteX10" fmla="*/ 3405887 w 4564592"/>
                  <a:gd name="connsiteY10" fmla="*/ 84547 h 2845517"/>
                  <a:gd name="connsiteX11" fmla="*/ 2926202 w 4564592"/>
                  <a:gd name="connsiteY11" fmla="*/ 24586 h 2845517"/>
                  <a:gd name="connsiteX12" fmla="*/ 2686359 w 4564592"/>
                  <a:gd name="connsiteY12" fmla="*/ 309399 h 2845517"/>
                  <a:gd name="connsiteX13" fmla="*/ 2296615 w 4564592"/>
                  <a:gd name="connsiteY13" fmla="*/ 369360 h 2845517"/>
                  <a:gd name="connsiteX14" fmla="*/ 1846910 w 4564592"/>
                  <a:gd name="connsiteY14" fmla="*/ 309399 h 2845517"/>
                  <a:gd name="connsiteX15" fmla="*/ 1592077 w 4564592"/>
                  <a:gd name="connsiteY15" fmla="*/ 114527 h 2845517"/>
                  <a:gd name="connsiteX16" fmla="*/ 1022451 w 4564592"/>
                  <a:gd name="connsiteY16" fmla="*/ 114527 h 2845517"/>
                  <a:gd name="connsiteX17" fmla="*/ 512785 w 4564592"/>
                  <a:gd name="connsiteY17" fmla="*/ 504272 h 2845517"/>
                  <a:gd name="connsiteX0" fmla="*/ 482804 w 4564592"/>
                  <a:gd name="connsiteY0" fmla="*/ 534251 h 2846068"/>
                  <a:gd name="connsiteX1" fmla="*/ 3120 w 4564592"/>
                  <a:gd name="connsiteY1" fmla="*/ 2288101 h 2846068"/>
                  <a:gd name="connsiteX2" fmla="*/ 347893 w 4564592"/>
                  <a:gd name="connsiteY2" fmla="*/ 2752796 h 2846068"/>
                  <a:gd name="connsiteX3" fmla="*/ 1622058 w 4564592"/>
                  <a:gd name="connsiteY3" fmla="*/ 1613544 h 2846068"/>
                  <a:gd name="connsiteX4" fmla="*/ 2176693 w 4564592"/>
                  <a:gd name="connsiteY4" fmla="*/ 1658513 h 2846068"/>
                  <a:gd name="connsiteX5" fmla="*/ 2851251 w 4564592"/>
                  <a:gd name="connsiteY5" fmla="*/ 1613544 h 2846068"/>
                  <a:gd name="connsiteX6" fmla="*/ 3660720 w 4564592"/>
                  <a:gd name="connsiteY6" fmla="*/ 2662855 h 2846068"/>
                  <a:gd name="connsiteX7" fmla="*/ 4335277 w 4564592"/>
                  <a:gd name="connsiteY7" fmla="*/ 2812757 h 2846068"/>
                  <a:gd name="connsiteX8" fmla="*/ 4560130 w 4564592"/>
                  <a:gd name="connsiteY8" fmla="*/ 2288101 h 2846068"/>
                  <a:gd name="connsiteX9" fmla="*/ 4170385 w 4564592"/>
                  <a:gd name="connsiteY9" fmla="*/ 639183 h 2846068"/>
                  <a:gd name="connsiteX10" fmla="*/ 3405887 w 4564592"/>
                  <a:gd name="connsiteY10" fmla="*/ 84547 h 2846068"/>
                  <a:gd name="connsiteX11" fmla="*/ 2926202 w 4564592"/>
                  <a:gd name="connsiteY11" fmla="*/ 24586 h 2846068"/>
                  <a:gd name="connsiteX12" fmla="*/ 2686359 w 4564592"/>
                  <a:gd name="connsiteY12" fmla="*/ 309399 h 2846068"/>
                  <a:gd name="connsiteX13" fmla="*/ 2296615 w 4564592"/>
                  <a:gd name="connsiteY13" fmla="*/ 369360 h 2846068"/>
                  <a:gd name="connsiteX14" fmla="*/ 1846910 w 4564592"/>
                  <a:gd name="connsiteY14" fmla="*/ 309399 h 2846068"/>
                  <a:gd name="connsiteX15" fmla="*/ 1592077 w 4564592"/>
                  <a:gd name="connsiteY15" fmla="*/ 114527 h 2846068"/>
                  <a:gd name="connsiteX16" fmla="*/ 1022451 w 4564592"/>
                  <a:gd name="connsiteY16" fmla="*/ 114527 h 2846068"/>
                  <a:gd name="connsiteX17" fmla="*/ 512785 w 4564592"/>
                  <a:gd name="connsiteY17" fmla="*/ 504272 h 2846068"/>
                  <a:gd name="connsiteX0" fmla="*/ 484276 w 4566064"/>
                  <a:gd name="connsiteY0" fmla="*/ 534251 h 2846068"/>
                  <a:gd name="connsiteX1" fmla="*/ 4592 w 4566064"/>
                  <a:gd name="connsiteY1" fmla="*/ 2288101 h 2846068"/>
                  <a:gd name="connsiteX2" fmla="*/ 724119 w 4566064"/>
                  <a:gd name="connsiteY2" fmla="*/ 2692835 h 2846068"/>
                  <a:gd name="connsiteX3" fmla="*/ 1623530 w 4566064"/>
                  <a:gd name="connsiteY3" fmla="*/ 1613544 h 2846068"/>
                  <a:gd name="connsiteX4" fmla="*/ 2178165 w 4566064"/>
                  <a:gd name="connsiteY4" fmla="*/ 1658513 h 2846068"/>
                  <a:gd name="connsiteX5" fmla="*/ 2852723 w 4566064"/>
                  <a:gd name="connsiteY5" fmla="*/ 1613544 h 2846068"/>
                  <a:gd name="connsiteX6" fmla="*/ 3662192 w 4566064"/>
                  <a:gd name="connsiteY6" fmla="*/ 2662855 h 2846068"/>
                  <a:gd name="connsiteX7" fmla="*/ 4336749 w 4566064"/>
                  <a:gd name="connsiteY7" fmla="*/ 2812757 h 2846068"/>
                  <a:gd name="connsiteX8" fmla="*/ 4561602 w 4566064"/>
                  <a:gd name="connsiteY8" fmla="*/ 2288101 h 2846068"/>
                  <a:gd name="connsiteX9" fmla="*/ 4171857 w 4566064"/>
                  <a:gd name="connsiteY9" fmla="*/ 639183 h 2846068"/>
                  <a:gd name="connsiteX10" fmla="*/ 3407359 w 4566064"/>
                  <a:gd name="connsiteY10" fmla="*/ 84547 h 2846068"/>
                  <a:gd name="connsiteX11" fmla="*/ 2927674 w 4566064"/>
                  <a:gd name="connsiteY11" fmla="*/ 24586 h 2846068"/>
                  <a:gd name="connsiteX12" fmla="*/ 2687831 w 4566064"/>
                  <a:gd name="connsiteY12" fmla="*/ 309399 h 2846068"/>
                  <a:gd name="connsiteX13" fmla="*/ 2298087 w 4566064"/>
                  <a:gd name="connsiteY13" fmla="*/ 369360 h 2846068"/>
                  <a:gd name="connsiteX14" fmla="*/ 1848382 w 4566064"/>
                  <a:gd name="connsiteY14" fmla="*/ 309399 h 2846068"/>
                  <a:gd name="connsiteX15" fmla="*/ 1593549 w 4566064"/>
                  <a:gd name="connsiteY15" fmla="*/ 114527 h 2846068"/>
                  <a:gd name="connsiteX16" fmla="*/ 1023923 w 4566064"/>
                  <a:gd name="connsiteY16" fmla="*/ 114527 h 2846068"/>
                  <a:gd name="connsiteX17" fmla="*/ 514257 w 4566064"/>
                  <a:gd name="connsiteY17" fmla="*/ 504272 h 2846068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514257 w 4566064"/>
                  <a:gd name="connsiteY17" fmla="*/ 464415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08932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500"/>
                  <a:gd name="connsiteY0" fmla="*/ 494394 h 2793746"/>
                  <a:gd name="connsiteX1" fmla="*/ 4592 w 4566500"/>
                  <a:gd name="connsiteY1" fmla="*/ 2248244 h 2793746"/>
                  <a:gd name="connsiteX2" fmla="*/ 724119 w 4566500"/>
                  <a:gd name="connsiteY2" fmla="*/ 2652978 h 2793746"/>
                  <a:gd name="connsiteX3" fmla="*/ 1623530 w 4566500"/>
                  <a:gd name="connsiteY3" fmla="*/ 1573687 h 2793746"/>
                  <a:gd name="connsiteX4" fmla="*/ 2238126 w 4566500"/>
                  <a:gd name="connsiteY4" fmla="*/ 1618656 h 2793746"/>
                  <a:gd name="connsiteX5" fmla="*/ 2852723 w 4566500"/>
                  <a:gd name="connsiteY5" fmla="*/ 1573687 h 2793746"/>
                  <a:gd name="connsiteX6" fmla="*/ 3587241 w 4566500"/>
                  <a:gd name="connsiteY6" fmla="*/ 2578028 h 2793746"/>
                  <a:gd name="connsiteX7" fmla="*/ 4336749 w 4566500"/>
                  <a:gd name="connsiteY7" fmla="*/ 2772900 h 2793746"/>
                  <a:gd name="connsiteX8" fmla="*/ 4561602 w 4566500"/>
                  <a:gd name="connsiteY8" fmla="*/ 2248244 h 2793746"/>
                  <a:gd name="connsiteX9" fmla="*/ 4171857 w 4566500"/>
                  <a:gd name="connsiteY9" fmla="*/ 599326 h 2793746"/>
                  <a:gd name="connsiteX10" fmla="*/ 3407359 w 4566500"/>
                  <a:gd name="connsiteY10" fmla="*/ 44690 h 2793746"/>
                  <a:gd name="connsiteX11" fmla="*/ 2897693 w 4566500"/>
                  <a:gd name="connsiteY11" fmla="*/ 59680 h 2793746"/>
                  <a:gd name="connsiteX12" fmla="*/ 2687831 w 4566500"/>
                  <a:gd name="connsiteY12" fmla="*/ 269542 h 2793746"/>
                  <a:gd name="connsiteX13" fmla="*/ 2298087 w 4566500"/>
                  <a:gd name="connsiteY13" fmla="*/ 329503 h 2793746"/>
                  <a:gd name="connsiteX14" fmla="*/ 1848382 w 4566500"/>
                  <a:gd name="connsiteY14" fmla="*/ 269542 h 2793746"/>
                  <a:gd name="connsiteX15" fmla="*/ 1578559 w 4566500"/>
                  <a:gd name="connsiteY15" fmla="*/ 29699 h 2793746"/>
                  <a:gd name="connsiteX16" fmla="*/ 1008932 w 4566500"/>
                  <a:gd name="connsiteY16" fmla="*/ 74670 h 2793746"/>
                  <a:gd name="connsiteX17" fmla="*/ 454296 w 4566500"/>
                  <a:gd name="connsiteY17" fmla="*/ 524376 h 2793746"/>
                  <a:gd name="connsiteX0" fmla="*/ 484276 w 4566500"/>
                  <a:gd name="connsiteY0" fmla="*/ 494394 h 2733572"/>
                  <a:gd name="connsiteX1" fmla="*/ 4592 w 4566500"/>
                  <a:gd name="connsiteY1" fmla="*/ 2248244 h 2733572"/>
                  <a:gd name="connsiteX2" fmla="*/ 724119 w 4566500"/>
                  <a:gd name="connsiteY2" fmla="*/ 2652978 h 2733572"/>
                  <a:gd name="connsiteX3" fmla="*/ 1623530 w 4566500"/>
                  <a:gd name="connsiteY3" fmla="*/ 1573687 h 2733572"/>
                  <a:gd name="connsiteX4" fmla="*/ 2238126 w 4566500"/>
                  <a:gd name="connsiteY4" fmla="*/ 1618656 h 2733572"/>
                  <a:gd name="connsiteX5" fmla="*/ 2852723 w 4566500"/>
                  <a:gd name="connsiteY5" fmla="*/ 1573687 h 2733572"/>
                  <a:gd name="connsiteX6" fmla="*/ 3587241 w 4566500"/>
                  <a:gd name="connsiteY6" fmla="*/ 2578028 h 2733572"/>
                  <a:gd name="connsiteX7" fmla="*/ 4336749 w 4566500"/>
                  <a:gd name="connsiteY7" fmla="*/ 2697949 h 2733572"/>
                  <a:gd name="connsiteX8" fmla="*/ 4561602 w 4566500"/>
                  <a:gd name="connsiteY8" fmla="*/ 2248244 h 2733572"/>
                  <a:gd name="connsiteX9" fmla="*/ 4171857 w 4566500"/>
                  <a:gd name="connsiteY9" fmla="*/ 599326 h 2733572"/>
                  <a:gd name="connsiteX10" fmla="*/ 3407359 w 4566500"/>
                  <a:gd name="connsiteY10" fmla="*/ 44690 h 2733572"/>
                  <a:gd name="connsiteX11" fmla="*/ 2897693 w 4566500"/>
                  <a:gd name="connsiteY11" fmla="*/ 59680 h 2733572"/>
                  <a:gd name="connsiteX12" fmla="*/ 2687831 w 4566500"/>
                  <a:gd name="connsiteY12" fmla="*/ 269542 h 2733572"/>
                  <a:gd name="connsiteX13" fmla="*/ 2298087 w 4566500"/>
                  <a:gd name="connsiteY13" fmla="*/ 329503 h 2733572"/>
                  <a:gd name="connsiteX14" fmla="*/ 1848382 w 4566500"/>
                  <a:gd name="connsiteY14" fmla="*/ 269542 h 2733572"/>
                  <a:gd name="connsiteX15" fmla="*/ 1578559 w 4566500"/>
                  <a:gd name="connsiteY15" fmla="*/ 29699 h 2733572"/>
                  <a:gd name="connsiteX16" fmla="*/ 1008932 w 4566500"/>
                  <a:gd name="connsiteY16" fmla="*/ 74670 h 2733572"/>
                  <a:gd name="connsiteX17" fmla="*/ 454296 w 4566500"/>
                  <a:gd name="connsiteY17" fmla="*/ 524376 h 2733572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524376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514257 w 4610311"/>
                  <a:gd name="connsiteY17" fmla="*/ 47940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8427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918991 w 4610311"/>
                  <a:gd name="connsiteY16" fmla="*/ 59680 h 2739055"/>
                  <a:gd name="connsiteX17" fmla="*/ 484276 w 4610311"/>
                  <a:gd name="connsiteY17" fmla="*/ 494395 h 273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10311" h="2739055">
                    <a:moveTo>
                      <a:pt x="484276" y="494394"/>
                    </a:moveTo>
                    <a:cubicBezTo>
                      <a:pt x="190719" y="1167702"/>
                      <a:pt x="-35382" y="1888480"/>
                      <a:pt x="4592" y="2248244"/>
                    </a:cubicBezTo>
                    <a:cubicBezTo>
                      <a:pt x="44566" y="2608008"/>
                      <a:pt x="454296" y="2765404"/>
                      <a:pt x="724119" y="2652978"/>
                    </a:cubicBezTo>
                    <a:cubicBezTo>
                      <a:pt x="993942" y="2540552"/>
                      <a:pt x="1371196" y="1746074"/>
                      <a:pt x="1623530" y="1573687"/>
                    </a:cubicBezTo>
                    <a:cubicBezTo>
                      <a:pt x="1875865" y="1401300"/>
                      <a:pt x="2033261" y="1618656"/>
                      <a:pt x="2238126" y="1618656"/>
                    </a:cubicBezTo>
                    <a:cubicBezTo>
                      <a:pt x="2442991" y="1618656"/>
                      <a:pt x="2627870" y="1413792"/>
                      <a:pt x="2852723" y="1573687"/>
                    </a:cubicBezTo>
                    <a:cubicBezTo>
                      <a:pt x="3077576" y="1733582"/>
                      <a:pt x="3339903" y="2390651"/>
                      <a:pt x="3587241" y="2578028"/>
                    </a:cubicBezTo>
                    <a:cubicBezTo>
                      <a:pt x="3834579" y="2765405"/>
                      <a:pt x="4166861" y="2765405"/>
                      <a:pt x="4336749" y="2697949"/>
                    </a:cubicBezTo>
                    <a:cubicBezTo>
                      <a:pt x="4506638" y="2630493"/>
                      <a:pt x="4634054" y="2523064"/>
                      <a:pt x="4606572" y="2173293"/>
                    </a:cubicBezTo>
                    <a:cubicBezTo>
                      <a:pt x="4579090" y="1823523"/>
                      <a:pt x="4371726" y="954093"/>
                      <a:pt x="4171857" y="599326"/>
                    </a:cubicBezTo>
                    <a:cubicBezTo>
                      <a:pt x="3971988" y="244559"/>
                      <a:pt x="3619720" y="134631"/>
                      <a:pt x="3407359" y="44690"/>
                    </a:cubicBezTo>
                    <a:cubicBezTo>
                      <a:pt x="3194998" y="-45251"/>
                      <a:pt x="3017614" y="22205"/>
                      <a:pt x="2897693" y="59680"/>
                    </a:cubicBezTo>
                    <a:cubicBezTo>
                      <a:pt x="2777772" y="97155"/>
                      <a:pt x="2787765" y="224572"/>
                      <a:pt x="2687831" y="269542"/>
                    </a:cubicBezTo>
                    <a:cubicBezTo>
                      <a:pt x="2587897" y="314513"/>
                      <a:pt x="2437995" y="329503"/>
                      <a:pt x="2298087" y="329503"/>
                    </a:cubicBezTo>
                    <a:cubicBezTo>
                      <a:pt x="2158179" y="329503"/>
                      <a:pt x="1968303" y="319509"/>
                      <a:pt x="1848382" y="269542"/>
                    </a:cubicBezTo>
                    <a:cubicBezTo>
                      <a:pt x="1728461" y="219575"/>
                      <a:pt x="1733457" y="64676"/>
                      <a:pt x="1578559" y="29699"/>
                    </a:cubicBezTo>
                    <a:cubicBezTo>
                      <a:pt x="1423661" y="-5278"/>
                      <a:pt x="1098873" y="-5277"/>
                      <a:pt x="918991" y="59680"/>
                    </a:cubicBezTo>
                    <a:cubicBezTo>
                      <a:pt x="739109" y="124637"/>
                      <a:pt x="694138" y="242060"/>
                      <a:pt x="484276" y="494395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8784B3E6-DEDA-412B-ADD6-46BC035DAAA3}"/>
                  </a:ext>
                </a:extLst>
              </p:cNvPr>
              <p:cNvSpPr/>
              <p:nvPr/>
            </p:nvSpPr>
            <p:spPr>
              <a:xfrm>
                <a:off x="5552186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AF0386A8-4039-443C-81F1-B4E4E07017EF}"/>
                  </a:ext>
                </a:extLst>
              </p:cNvPr>
              <p:cNvSpPr/>
              <p:nvPr/>
            </p:nvSpPr>
            <p:spPr>
              <a:xfrm>
                <a:off x="4600097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5BB8B1E5-327F-4B04-849D-024D92DBF3BA}"/>
                  </a:ext>
                </a:extLst>
              </p:cNvPr>
              <p:cNvGrpSpPr/>
              <p:nvPr/>
            </p:nvGrpSpPr>
            <p:grpSpPr>
              <a:xfrm>
                <a:off x="6280878" y="2010831"/>
                <a:ext cx="956873" cy="1109243"/>
                <a:chOff x="6280878" y="2010831"/>
                <a:chExt cx="956873" cy="1109243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82169787-CE3B-4642-AD03-3DCED65B7011}"/>
                    </a:ext>
                  </a:extLst>
                </p:cNvPr>
                <p:cNvSpPr/>
                <p:nvPr/>
              </p:nvSpPr>
              <p:spPr>
                <a:xfrm>
                  <a:off x="6583181" y="2010831"/>
                  <a:ext cx="327285" cy="37260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17B8C2C2-CE48-4EAA-B495-0F7E543ABD42}"/>
                    </a:ext>
                  </a:extLst>
                </p:cNvPr>
                <p:cNvSpPr/>
                <p:nvPr/>
              </p:nvSpPr>
              <p:spPr>
                <a:xfrm>
                  <a:off x="6280878" y="2392005"/>
                  <a:ext cx="327285" cy="37260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1C443A70-3A33-4658-993C-A8F392457589}"/>
                    </a:ext>
                  </a:extLst>
                </p:cNvPr>
                <p:cNvSpPr/>
                <p:nvPr/>
              </p:nvSpPr>
              <p:spPr>
                <a:xfrm>
                  <a:off x="6910466" y="2383436"/>
                  <a:ext cx="327285" cy="37260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8D825C9-6962-4325-A599-D44C3111169B}"/>
                    </a:ext>
                  </a:extLst>
                </p:cNvPr>
                <p:cNvSpPr/>
                <p:nvPr/>
              </p:nvSpPr>
              <p:spPr>
                <a:xfrm>
                  <a:off x="6608163" y="2747469"/>
                  <a:ext cx="327285" cy="3726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74BB51A0-FD30-4778-8D92-B4042DDA24FF}"/>
                  </a:ext>
                </a:extLst>
              </p:cNvPr>
              <p:cNvGrpSpPr/>
              <p:nvPr/>
            </p:nvGrpSpPr>
            <p:grpSpPr>
              <a:xfrm>
                <a:off x="3705380" y="2020622"/>
                <a:ext cx="896909" cy="896909"/>
                <a:chOff x="3705380" y="2020622"/>
                <a:chExt cx="896909" cy="896909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9681FB8A-0DE0-4458-B401-7AEDE3A1AC88}"/>
                    </a:ext>
                  </a:extLst>
                </p:cNvPr>
                <p:cNvSpPr/>
                <p:nvPr/>
              </p:nvSpPr>
              <p:spPr>
                <a:xfrm>
                  <a:off x="3705380" y="2319176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72BDF444-FD40-4965-8ED1-8F32F10AF28D}"/>
                    </a:ext>
                  </a:extLst>
                </p:cNvPr>
                <p:cNvSpPr/>
                <p:nvPr/>
              </p:nvSpPr>
              <p:spPr>
                <a:xfrm rot="5400000">
                  <a:off x="3705379" y="2319175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E7768AD-A703-4F58-96B0-D25CF3DBF87E}"/>
                </a:ext>
              </a:extLst>
            </p:cNvPr>
            <p:cNvSpPr txBox="1"/>
            <p:nvPr/>
          </p:nvSpPr>
          <p:spPr>
            <a:xfrm>
              <a:off x="4962161" y="1404671"/>
              <a:ext cx="1663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Exit</a:t>
              </a:r>
              <a:r>
                <a:rPr lang="es-ES" sz="2000" dirty="0"/>
                <a:t> </a:t>
              </a:r>
              <a:r>
                <a:rPr lang="es-ES" sz="2000" dirty="0" err="1"/>
                <a:t>the</a:t>
              </a:r>
              <a:r>
                <a:rPr lang="es-ES" sz="2000" dirty="0"/>
                <a:t> </a:t>
              </a:r>
              <a:r>
                <a:rPr lang="es-ES" sz="2000" dirty="0" err="1"/>
                <a:t>game</a:t>
              </a:r>
              <a:endParaRPr lang="es-ES" sz="20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417D5AA-EFFD-43AE-BE4B-564A9B8CF1F7}"/>
                </a:ext>
              </a:extLst>
            </p:cNvPr>
            <p:cNvSpPr txBox="1"/>
            <p:nvPr/>
          </p:nvSpPr>
          <p:spPr>
            <a:xfrm>
              <a:off x="7307507" y="1404671"/>
              <a:ext cx="2125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Start</a:t>
              </a:r>
              <a:r>
                <a:rPr lang="es-ES" sz="2000" dirty="0"/>
                <a:t> a new </a:t>
              </a:r>
              <a:r>
                <a:rPr lang="es-ES" sz="2000" dirty="0" err="1"/>
                <a:t>race</a:t>
              </a:r>
              <a:endParaRPr lang="es-ES" sz="2000" dirty="0"/>
            </a:p>
          </p:txBody>
        </p:sp>
        <p:sp>
          <p:nvSpPr>
            <p:cNvPr id="34" name="Flecha: a la derecha 33">
              <a:extLst>
                <a:ext uri="{FF2B5EF4-FFF2-40B4-BE49-F238E27FC236}">
                  <a16:creationId xmlns:a16="http://schemas.microsoft.com/office/drawing/2014/main" id="{284126AD-B432-401C-9063-4C1F21180174}"/>
                </a:ext>
              </a:extLst>
            </p:cNvPr>
            <p:cNvSpPr/>
            <p:nvPr/>
          </p:nvSpPr>
          <p:spPr>
            <a:xfrm rot="7256988">
              <a:off x="7263069" y="2333819"/>
              <a:ext cx="1348050" cy="3871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61BFD78D-F697-4A75-882D-8967A5199DBC}"/>
                </a:ext>
              </a:extLst>
            </p:cNvPr>
            <p:cNvSpPr/>
            <p:nvPr/>
          </p:nvSpPr>
          <p:spPr>
            <a:xfrm rot="3260915">
              <a:off x="5617384" y="2316734"/>
              <a:ext cx="1348050" cy="38715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A789DD-0A96-4489-BECF-ED17196B3B20}"/>
              </a:ext>
            </a:extLst>
          </p:cNvPr>
          <p:cNvSpPr/>
          <p:nvPr/>
        </p:nvSpPr>
        <p:spPr>
          <a:xfrm>
            <a:off x="3053140" y="147456"/>
            <a:ext cx="618932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TopRace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125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176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Alfredo Martin Fuentes</dc:creator>
  <cp:lastModifiedBy>Jose Alfredo Martin Fuentes</cp:lastModifiedBy>
  <cp:revision>20</cp:revision>
  <dcterms:created xsi:type="dcterms:W3CDTF">2021-01-17T18:34:16Z</dcterms:created>
  <dcterms:modified xsi:type="dcterms:W3CDTF">2021-02-25T20:33:37Z</dcterms:modified>
</cp:coreProperties>
</file>