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2" autoAdjust="0"/>
    <p:restoredTop sz="94660"/>
  </p:normalViewPr>
  <p:slideViewPr>
    <p:cSldViewPr snapToGrid="0">
      <p:cViewPr>
        <p:scale>
          <a:sx n="69" d="100"/>
          <a:sy n="69" d="100"/>
        </p:scale>
        <p:origin x="7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5DD0-693D-44A7-8408-403600A0A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70E07-A4B5-4590-8F9D-A6F1CC33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509CC-C29A-4657-9735-9704D09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2CE76-B422-4D5E-9B41-515684E5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22B28-4B32-4CB3-8152-DA74C85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6D48-CDC4-4BB1-B1D5-BC7688D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08832A-FB39-4060-A5F4-950A47DE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56DFF-88CC-425C-9E7B-0D5F27A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C8A34-0BF8-4077-B58A-B972A94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F678-5F35-475F-8460-BDB737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7DD2F-A621-4E60-AFEE-9B30E07E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1A39F-F66F-4180-9386-2F656F2E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F9F64-6C5A-42B5-A07E-6C44FA85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D849F-486B-423C-BA4F-845D612E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8A180-BF3C-40FD-B373-F0A66E8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A703-D611-4EB1-B800-04AE38DD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D31D6-8BDB-484E-B064-000B380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D776F-9D15-480E-B7E1-3193CD1B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0FE8D-FD32-41A9-8A59-7026A30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D2DBC-3FC5-46F6-AE38-AC0F7842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A9EF-54F2-40E7-900F-BCF4664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6AABA-DC52-4C25-95EB-C3332DB7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C956D-E319-4A04-896A-4EB51000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048DF-0368-49AF-A55A-0738B09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05B44-3D4B-43B1-81D4-A75D1250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A7B62-B08E-4AEA-B039-C444B06F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B03F7-D3D3-45B3-97FD-6CBE6F4D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8BF4A-2946-4440-A67A-9420ADBB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AD430-1417-4D1E-A6A4-E31F8CF2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B6EFA-DCB7-4156-B90A-74D55280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41C3B-6282-4E8B-9C06-0022070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A645-63F0-4C7B-B4D0-16282EEC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13994-9E1A-4E82-9E96-9530F9BC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7AEE3-2A29-4758-97A0-06B3466A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678BBB-6A34-42BD-9087-9A607368F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8C39C-DB87-44B8-8BE9-EFDC12612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99AFE-B00B-45C9-9674-075A0720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97864C-9599-4E73-98CB-3B0483AD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704A9C-7518-4B61-85B2-5A1892E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3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E30E-3346-4A77-A61D-DEE7C08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7C16B-6678-4121-BB9B-3A84A674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4320E5-E8C1-467B-B53B-281BD5E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599949-54D0-485B-8A6E-1B62364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F173B-072A-47E9-AE21-F34510E6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815C0-1536-4701-A599-1050FBB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103583-B879-4EF1-92FA-9121D9A0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5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4D44-2428-4249-B549-CB6A219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2F32-66E7-4D78-B080-39C0CF51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9DB35-8D35-472C-A8D8-C9C9FE98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1652E8-73B2-4CAA-8DEC-5212A8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2A595-F956-44FA-BBB7-F882F629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6410A-A654-4D18-A761-7243BE83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70166-6D61-44CB-91AA-F8555B31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159584-2D12-4FD0-B6D7-7446579E1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59927-A548-409B-ACA9-6B6A78B5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864D7-5DE8-4FB6-A660-29DCFC79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7A3E7-7464-4176-8E3F-330F092B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A3CD3-A6D4-4D8A-9D25-2F2A3D2B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2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E0FCC1-A30C-4493-9D73-75DE88CA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6879C-3DA5-4C9B-9B28-EDC30A5D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8128E-3068-47AA-9D32-6BF47923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E49A-921D-4975-8BB5-41E3C1B38EFD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C4DF9-B203-4433-BB64-7ACA8E65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307C5-0D65-42E5-ABB0-60AFE5B9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1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37CA16-1224-47A7-AFC8-D13DCC2F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5"/>
          <a:stretch/>
        </p:blipFill>
        <p:spPr>
          <a:xfrm>
            <a:off x="3322722" y="2554893"/>
            <a:ext cx="4278159" cy="162330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DFFED4C-647D-46DB-964E-A816318018A0}"/>
              </a:ext>
            </a:extLst>
          </p:cNvPr>
          <p:cNvSpPr/>
          <p:nvPr/>
        </p:nvSpPr>
        <p:spPr>
          <a:xfrm>
            <a:off x="2657347" y="823439"/>
            <a:ext cx="52367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Ninja </a:t>
            </a:r>
            <a:r>
              <a:rPr lang="es-ES" sz="9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Bird</a:t>
            </a:r>
            <a:endParaRPr lang="es-E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3C0257E-6AAF-48A2-8992-A9488F416C0E}"/>
              </a:ext>
            </a:extLst>
          </p:cNvPr>
          <p:cNvGrpSpPr/>
          <p:nvPr/>
        </p:nvGrpSpPr>
        <p:grpSpPr>
          <a:xfrm>
            <a:off x="2657347" y="3964814"/>
            <a:ext cx="1415889" cy="1733159"/>
            <a:chOff x="2601685" y="3831603"/>
            <a:chExt cx="2213389" cy="2002300"/>
          </a:xfrm>
        </p:grpSpPr>
        <p:pic>
          <p:nvPicPr>
            <p:cNvPr id="1026" name="Picture 2" descr="Cartoon Keyboard, Keyboard, Keyboard Icon, Flat Ui PNG Transparent Clipart  Image and PSD File for Free Download">
              <a:extLst>
                <a:ext uri="{FF2B5EF4-FFF2-40B4-BE49-F238E27FC236}">
                  <a16:creationId xmlns:a16="http://schemas.microsoft.com/office/drawing/2014/main" id="{C435B71C-A371-4A15-9087-59619A5A8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62"/>
            <a:stretch/>
          </p:blipFill>
          <p:spPr bwMode="auto">
            <a:xfrm>
              <a:off x="2601685" y="3831603"/>
              <a:ext cx="2213389" cy="189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E86FECC-E995-43B7-A5EC-E36D8D0BA4BA}"/>
                </a:ext>
              </a:extLst>
            </p:cNvPr>
            <p:cNvSpPr/>
            <p:nvPr/>
          </p:nvSpPr>
          <p:spPr>
            <a:xfrm>
              <a:off x="3075709" y="4890655"/>
              <a:ext cx="900546" cy="29094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1D974CDC-F6E6-42C4-A342-0682F33D6B1B}"/>
                </a:ext>
              </a:extLst>
            </p:cNvPr>
            <p:cNvCxnSpPr/>
            <p:nvPr/>
          </p:nvCxnSpPr>
          <p:spPr>
            <a:xfrm>
              <a:off x="3546764" y="5281919"/>
              <a:ext cx="0" cy="218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CCF6682-630F-47D9-B67D-F19D34C9F137}"/>
                </a:ext>
              </a:extLst>
            </p:cNvPr>
            <p:cNvSpPr txBox="1"/>
            <p:nvPr/>
          </p:nvSpPr>
          <p:spPr>
            <a:xfrm>
              <a:off x="2944099" y="5464571"/>
              <a:ext cx="1205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Press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fly</a:t>
              </a:r>
              <a:endParaRPr lang="es-ES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CC426-D324-405F-8507-C9D7CBF7DC33}"/>
              </a:ext>
            </a:extLst>
          </p:cNvPr>
          <p:cNvSpPr txBox="1"/>
          <p:nvPr/>
        </p:nvSpPr>
        <p:spPr>
          <a:xfrm>
            <a:off x="3972735" y="4265036"/>
            <a:ext cx="427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Eat</a:t>
            </a:r>
            <a:r>
              <a:rPr lang="es-ES" dirty="0"/>
              <a:t> as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mosquitoes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crash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bricks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lose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energy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D16BD7-249A-44F9-9F10-53B8D4D6C3A4}"/>
              </a:ext>
            </a:extLst>
          </p:cNvPr>
          <p:cNvSpPr txBox="1"/>
          <p:nvPr/>
        </p:nvSpPr>
        <p:spPr>
          <a:xfrm>
            <a:off x="2833818" y="210431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mic Sans MS" panose="030F0702030302020204" pitchFamily="66" charset="0"/>
              </a:rPr>
              <a:t>By</a:t>
            </a:r>
            <a:r>
              <a:rPr lang="es-ES" dirty="0">
                <a:latin typeface="Comic Sans MS" panose="030F0702030302020204" pitchFamily="66" charset="0"/>
              </a:rPr>
              <a:t> Lucas Martín and Alfredo Martín</a:t>
            </a:r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889920-2DC9-42AB-AE59-717899A19AC2}"/>
              </a:ext>
            </a:extLst>
          </p:cNvPr>
          <p:cNvSpPr txBox="1"/>
          <p:nvPr/>
        </p:nvSpPr>
        <p:spPr>
          <a:xfrm>
            <a:off x="4292276" y="5378285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Press</a:t>
            </a:r>
            <a:r>
              <a:rPr lang="es-ES" b="1" dirty="0"/>
              <a:t> </a:t>
            </a:r>
            <a:r>
              <a:rPr lang="es-ES" b="1" dirty="0" err="1"/>
              <a:t>any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20640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Alfredo Martin Fuentes</dc:creator>
  <cp:lastModifiedBy>Jose Alfredo Martin Fuentes</cp:lastModifiedBy>
  <cp:revision>1</cp:revision>
  <dcterms:created xsi:type="dcterms:W3CDTF">2022-01-30T10:17:42Z</dcterms:created>
  <dcterms:modified xsi:type="dcterms:W3CDTF">2022-01-30T10:17:58Z</dcterms:modified>
</cp:coreProperties>
</file>