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1993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5" userDrawn="1">
          <p15:clr>
            <a:srgbClr val="A4A3A4"/>
          </p15:clr>
        </p15:guide>
        <p15:guide id="2" pos="1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9"/>
    <p:restoredTop sz="96197"/>
  </p:normalViewPr>
  <p:slideViewPr>
    <p:cSldViewPr snapToGrid="0" showGuides="1">
      <p:cViewPr varScale="1">
        <p:scale>
          <a:sx n="139" d="100"/>
          <a:sy n="139" d="100"/>
        </p:scale>
        <p:origin x="1152" y="168"/>
      </p:cViewPr>
      <p:guideLst>
        <p:guide orient="horz" pos="875"/>
        <p:guide pos="1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01553"/>
            <a:ext cx="6119416" cy="213060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14319"/>
            <a:ext cx="5399485" cy="14775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77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8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5823"/>
            <a:ext cx="1552352" cy="5186259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5823"/>
            <a:ext cx="4567064" cy="5186259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9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25705"/>
            <a:ext cx="6209407" cy="25456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095460"/>
            <a:ext cx="6209407" cy="133870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29117"/>
            <a:ext cx="3059708" cy="388296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29117"/>
            <a:ext cx="3059708" cy="388296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25825"/>
            <a:ext cx="6209407" cy="1182881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00205"/>
            <a:ext cx="3045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35432"/>
            <a:ext cx="3045646" cy="32879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00205"/>
            <a:ext cx="3060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35432"/>
            <a:ext cx="3060646" cy="32879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4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0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81141"/>
            <a:ext cx="3644652" cy="434903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81141"/>
            <a:ext cx="3644652" cy="434903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25825"/>
            <a:ext cx="620940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29117"/>
            <a:ext cx="620940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FB0B-34E8-EC45-933D-37E0CA6A2588}" type="datetimeFigureOut"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72162"/>
            <a:ext cx="24297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53A0B86-1E09-F04F-479E-428BC8392930}"/>
              </a:ext>
            </a:extLst>
          </p:cNvPr>
          <p:cNvSpPr txBox="1"/>
          <p:nvPr/>
        </p:nvSpPr>
        <p:spPr>
          <a:xfrm>
            <a:off x="1091453" y="3557024"/>
            <a:ext cx="3172261" cy="1979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ja-JP" altLang="en-US" sz="17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6BE107-C4B0-821A-3390-26A84741DFC0}"/>
              </a:ext>
            </a:extLst>
          </p:cNvPr>
          <p:cNvSpPr txBox="1"/>
          <p:nvPr/>
        </p:nvSpPr>
        <p:spPr>
          <a:xfrm>
            <a:off x="202085" y="356988"/>
            <a:ext cx="1675459" cy="353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700"/>
              <a:t>Bundle</a:t>
            </a:r>
            <a:r>
              <a:rPr lang="ja-JP" altLang="en-US" sz="1700"/>
              <a:t>リソース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ABEF10-B040-C748-3402-D9269D31C2DA}"/>
              </a:ext>
            </a:extLst>
          </p:cNvPr>
          <p:cNvSpPr txBox="1"/>
          <p:nvPr/>
        </p:nvSpPr>
        <p:spPr>
          <a:xfrm>
            <a:off x="1273897" y="861061"/>
            <a:ext cx="681540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meta</a:t>
            </a:r>
            <a:endParaRPr lang="ja-JP" altLang="en-US" sz="17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9C89CF-8AA2-BF3C-9E33-EEC432C78A98}"/>
              </a:ext>
            </a:extLst>
          </p:cNvPr>
          <p:cNvSpPr txBox="1"/>
          <p:nvPr/>
        </p:nvSpPr>
        <p:spPr>
          <a:xfrm>
            <a:off x="1955437" y="1717431"/>
            <a:ext cx="2725096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profile  (</a:t>
            </a:r>
            <a:r>
              <a:rPr lang="en-US" altLang="ja-JP" sz="1322"/>
              <a:t>Bundle</a:t>
            </a:r>
            <a:r>
              <a:rPr lang="ja-JP" altLang="en-US" sz="1322"/>
              <a:t>プロファイル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15FB3D-AEA1-D12B-DAD8-B5B140765FA0}"/>
              </a:ext>
            </a:extLst>
          </p:cNvPr>
          <p:cNvSpPr txBox="1"/>
          <p:nvPr/>
        </p:nvSpPr>
        <p:spPr>
          <a:xfrm>
            <a:off x="1955437" y="2114869"/>
            <a:ext cx="2725096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tag</a:t>
            </a:r>
            <a:r>
              <a:rPr lang="ja-JP" altLang="en-US" sz="1700"/>
              <a:t>　</a:t>
            </a:r>
            <a:r>
              <a:rPr lang="en-US" altLang="ja-JP" sz="1700"/>
              <a:t>(</a:t>
            </a:r>
            <a:r>
              <a:rPr lang="ja-JP" altLang="en-US" sz="1322"/>
              <a:t>格納リソースタイプ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43B103-C742-ACAF-E254-43CA72130500}"/>
              </a:ext>
            </a:extLst>
          </p:cNvPr>
          <p:cNvSpPr txBox="1"/>
          <p:nvPr/>
        </p:nvSpPr>
        <p:spPr>
          <a:xfrm>
            <a:off x="1273897" y="2549171"/>
            <a:ext cx="2635322" cy="353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identifier(</a:t>
            </a:r>
            <a:r>
              <a:rPr lang="ja-JP" altLang="en-US" sz="1322"/>
              <a:t>報告単位識別</a:t>
            </a:r>
            <a:r>
              <a:rPr lang="en-US" altLang="ja-JP" sz="1322"/>
              <a:t>ID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4B9CD0-08B8-7108-6925-4241567A2473}"/>
              </a:ext>
            </a:extLst>
          </p:cNvPr>
          <p:cNvSpPr txBox="1"/>
          <p:nvPr/>
        </p:nvSpPr>
        <p:spPr>
          <a:xfrm>
            <a:off x="1273897" y="3032118"/>
            <a:ext cx="2665382" cy="353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en-US" altLang="ja-JP" sz="1322"/>
              <a:t>Patient</a:t>
            </a:r>
            <a:r>
              <a:rPr lang="ja-JP" altLang="en-US" sz="1322"/>
              <a:t>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EA9B68-4D8B-FC28-E41D-91D0950F2064}"/>
              </a:ext>
            </a:extLst>
          </p:cNvPr>
          <p:cNvSpPr txBox="1"/>
          <p:nvPr/>
        </p:nvSpPr>
        <p:spPr>
          <a:xfrm>
            <a:off x="1273897" y="3692393"/>
            <a:ext cx="2665382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en-US" altLang="ja-JP" sz="1322"/>
              <a:t>4</a:t>
            </a:r>
            <a:r>
              <a:rPr lang="ja-JP" altLang="en-US" sz="1322"/>
              <a:t>リソースの</a:t>
            </a:r>
            <a:r>
              <a:rPr lang="en-US" altLang="ja-JP" sz="1322"/>
              <a:t>1</a:t>
            </a:r>
            <a:r>
              <a:rPr lang="ja-JP" altLang="en-US" sz="1322"/>
              <a:t>つ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68F312-DB2A-48BD-F403-CC466F252866}"/>
              </a:ext>
            </a:extLst>
          </p:cNvPr>
          <p:cNvSpPr txBox="1"/>
          <p:nvPr/>
        </p:nvSpPr>
        <p:spPr>
          <a:xfrm>
            <a:off x="1273897" y="4063789"/>
            <a:ext cx="2665382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ja-JP" altLang="en-US" sz="1322"/>
              <a:t>同一リソース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0459D2-BCBA-1C4E-3344-6EE8E847CB45}"/>
              </a:ext>
            </a:extLst>
          </p:cNvPr>
          <p:cNvSpPr txBox="1"/>
          <p:nvPr/>
        </p:nvSpPr>
        <p:spPr>
          <a:xfrm>
            <a:off x="1273897" y="4435184"/>
            <a:ext cx="2665382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ja-JP" altLang="en-US" sz="1322"/>
              <a:t>同一リソース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D86C92-3037-1959-93A0-2C9CCEF63EBD}"/>
              </a:ext>
            </a:extLst>
          </p:cNvPr>
          <p:cNvSpPr txBox="1"/>
          <p:nvPr/>
        </p:nvSpPr>
        <p:spPr>
          <a:xfrm>
            <a:off x="1266613" y="5107954"/>
            <a:ext cx="2672667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ja-JP" altLang="en-US" sz="1322"/>
              <a:t>同一リソース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A573FBD-C9E2-C21D-4B45-5370E8D5B379}"/>
              </a:ext>
            </a:extLst>
          </p:cNvPr>
          <p:cNvCxnSpPr>
            <a:cxnSpLocks/>
          </p:cNvCxnSpPr>
          <p:nvPr/>
        </p:nvCxnSpPr>
        <p:spPr>
          <a:xfrm>
            <a:off x="631739" y="705782"/>
            <a:ext cx="30060" cy="4576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323AB-CB96-E86B-26E8-9231D52E289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41760" y="5282349"/>
            <a:ext cx="624852" cy="2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08093F-D0AD-D67E-D6B5-CF4A253C087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49045" y="4609579"/>
            <a:ext cx="624852" cy="2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41E2536-77B6-F986-E433-8BD532F00CAE}"/>
              </a:ext>
            </a:extLst>
          </p:cNvPr>
          <p:cNvCxnSpPr>
            <a:cxnSpLocks/>
          </p:cNvCxnSpPr>
          <p:nvPr/>
        </p:nvCxnSpPr>
        <p:spPr>
          <a:xfrm>
            <a:off x="661803" y="4250677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534D992-3646-6BF6-5263-3C9C3D171ECD}"/>
              </a:ext>
            </a:extLst>
          </p:cNvPr>
          <p:cNvCxnSpPr>
            <a:cxnSpLocks/>
          </p:cNvCxnSpPr>
          <p:nvPr/>
        </p:nvCxnSpPr>
        <p:spPr>
          <a:xfrm>
            <a:off x="641763" y="3880845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F0D7330-4E1E-6B77-35FF-F30C4399CE31}"/>
              </a:ext>
            </a:extLst>
          </p:cNvPr>
          <p:cNvCxnSpPr>
            <a:cxnSpLocks/>
          </p:cNvCxnSpPr>
          <p:nvPr/>
        </p:nvCxnSpPr>
        <p:spPr>
          <a:xfrm>
            <a:off x="632654" y="3194014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C6EE048-FA40-0FCB-6568-DA6A008163B3}"/>
              </a:ext>
            </a:extLst>
          </p:cNvPr>
          <p:cNvSpPr txBox="1"/>
          <p:nvPr/>
        </p:nvSpPr>
        <p:spPr>
          <a:xfrm>
            <a:off x="1614667" y="4783432"/>
            <a:ext cx="242374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700"/>
              <a:t>:</a:t>
            </a:r>
            <a:endParaRPr lang="ja-JP" altLang="en-US" sz="17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2292746-F1F2-1DE0-E098-5578DEC2756E}"/>
              </a:ext>
            </a:extLst>
          </p:cNvPr>
          <p:cNvSpPr txBox="1"/>
          <p:nvPr/>
        </p:nvSpPr>
        <p:spPr>
          <a:xfrm>
            <a:off x="1955437" y="1316497"/>
            <a:ext cx="2725096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lastUpdate</a:t>
            </a:r>
            <a:r>
              <a:rPr lang="ja-JP" altLang="en-US" sz="1700"/>
              <a:t>　</a:t>
            </a:r>
            <a:r>
              <a:rPr lang="en-US" altLang="ja-JP" sz="1700"/>
              <a:t>(</a:t>
            </a:r>
            <a:r>
              <a:rPr lang="ja-JP" altLang="en-US" sz="1322"/>
              <a:t>最終更新日時</a:t>
            </a:r>
            <a:r>
              <a:rPr lang="en-US" altLang="ja-JP" sz="1700"/>
              <a:t>)</a:t>
            </a:r>
            <a:endParaRPr lang="ja-JP" altLang="en-US" sz="170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09B4AC2-FE31-04F0-5453-A18BA46D6F9B}"/>
              </a:ext>
            </a:extLst>
          </p:cNvPr>
          <p:cNvCxnSpPr>
            <a:cxnSpLocks/>
          </p:cNvCxnSpPr>
          <p:nvPr/>
        </p:nvCxnSpPr>
        <p:spPr>
          <a:xfrm>
            <a:off x="653167" y="2742089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FC14080-A4F5-B7D0-91B7-44EFF5C1C91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1741" y="1038018"/>
            <a:ext cx="642157" cy="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06AF88B-A3AE-6082-8FB5-40A5AAD2E549}"/>
              </a:ext>
            </a:extLst>
          </p:cNvPr>
          <p:cNvCxnSpPr>
            <a:cxnSpLocks/>
          </p:cNvCxnSpPr>
          <p:nvPr/>
        </p:nvCxnSpPr>
        <p:spPr>
          <a:xfrm>
            <a:off x="987539" y="1490891"/>
            <a:ext cx="967898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6C01676-4F91-8F7F-711A-6CC868E78365}"/>
              </a:ext>
            </a:extLst>
          </p:cNvPr>
          <p:cNvCxnSpPr>
            <a:cxnSpLocks/>
          </p:cNvCxnSpPr>
          <p:nvPr/>
        </p:nvCxnSpPr>
        <p:spPr>
          <a:xfrm>
            <a:off x="1002002" y="1893936"/>
            <a:ext cx="967898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FA19065-6835-A79E-1439-590812E16D98}"/>
              </a:ext>
            </a:extLst>
          </p:cNvPr>
          <p:cNvCxnSpPr>
            <a:cxnSpLocks/>
          </p:cNvCxnSpPr>
          <p:nvPr/>
        </p:nvCxnSpPr>
        <p:spPr>
          <a:xfrm>
            <a:off x="987539" y="2305825"/>
            <a:ext cx="967898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1B75BC5-1E51-63C3-9E79-19D2A714A1F2}"/>
              </a:ext>
            </a:extLst>
          </p:cNvPr>
          <p:cNvCxnSpPr>
            <a:cxnSpLocks/>
          </p:cNvCxnSpPr>
          <p:nvPr/>
        </p:nvCxnSpPr>
        <p:spPr>
          <a:xfrm>
            <a:off x="1002002" y="1047412"/>
            <a:ext cx="0" cy="125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9A7B3E08-FBFD-6B2D-E183-67CBEEC2B35D}"/>
              </a:ext>
            </a:extLst>
          </p:cNvPr>
          <p:cNvCxnSpPr>
            <a:cxnSpLocks/>
          </p:cNvCxnSpPr>
          <p:nvPr/>
        </p:nvCxnSpPr>
        <p:spPr>
          <a:xfrm rot="5400000">
            <a:off x="3030616" y="2858204"/>
            <a:ext cx="1501949" cy="712867"/>
          </a:xfrm>
          <a:prstGeom prst="bentConnector3">
            <a:avLst>
              <a:gd name="adj1" fmla="val 100141"/>
            </a:avLst>
          </a:prstGeom>
          <a:ln w="28575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0F5F5CB-5E15-DDB1-1255-C5BAFEE60700}"/>
              </a:ext>
            </a:extLst>
          </p:cNvPr>
          <p:cNvSpPr txBox="1"/>
          <p:nvPr/>
        </p:nvSpPr>
        <p:spPr>
          <a:xfrm>
            <a:off x="4370468" y="4468881"/>
            <a:ext cx="2606758" cy="1313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322"/>
              <a:t>6</a:t>
            </a:r>
            <a:r>
              <a:rPr lang="ja-JP" altLang="en-US" sz="1322"/>
              <a:t>情報（</a:t>
            </a:r>
            <a:r>
              <a:rPr lang="en-US" altLang="ja-JP" sz="1322"/>
              <a:t>4</a:t>
            </a:r>
            <a:r>
              <a:rPr lang="ja-JP" altLang="en-US" sz="1322"/>
              <a:t>リソースタイプ）のいずれかのひとつのリソースタイプだけをひとつの</a:t>
            </a:r>
            <a:r>
              <a:rPr lang="en-US" altLang="ja-JP" sz="1322"/>
              <a:t>Bundle</a:t>
            </a:r>
            <a:r>
              <a:rPr lang="ja-JP" altLang="en-US" sz="1322"/>
              <a:t>リソースに格納する。</a:t>
            </a:r>
            <a:endParaRPr lang="en-US" altLang="ja-JP" sz="1322"/>
          </a:p>
          <a:p>
            <a:r>
              <a:rPr lang="ja-JP" altLang="en-US" sz="1322"/>
              <a:t>どのリソースタイプを格納しているかを</a:t>
            </a:r>
            <a:r>
              <a:rPr lang="en-US" altLang="ja-JP" sz="1322"/>
              <a:t>meta.tag</a:t>
            </a:r>
            <a:r>
              <a:rPr lang="ja-JP" altLang="en-US" sz="1322"/>
              <a:t>に設定する。</a:t>
            </a:r>
            <a:endParaRPr lang="en-US" altLang="ja-JP" sz="1322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0E71027-0853-7D14-676B-780484C10E48}"/>
              </a:ext>
            </a:extLst>
          </p:cNvPr>
          <p:cNvSpPr txBox="1"/>
          <p:nvPr/>
        </p:nvSpPr>
        <p:spPr>
          <a:xfrm>
            <a:off x="4370468" y="2541604"/>
            <a:ext cx="2606758" cy="110959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322"/>
              <a:t>報告単位識別</a:t>
            </a:r>
            <a:r>
              <a:rPr lang="en-US" altLang="ja-JP" sz="1322"/>
              <a:t>ID</a:t>
            </a:r>
            <a:r>
              <a:rPr lang="ja-JP" altLang="en-US" sz="1322"/>
              <a:t>は、</a:t>
            </a:r>
            <a:r>
              <a:rPr lang="en-US" altLang="ja-JP" sz="1322"/>
              <a:t>【</a:t>
            </a:r>
            <a:r>
              <a:rPr lang="ja-JP" altLang="en-US" sz="1322"/>
              <a:t>保険医療機関番号</a:t>
            </a:r>
            <a:r>
              <a:rPr lang="en-US" altLang="ja-JP" sz="1322"/>
              <a:t>10</a:t>
            </a:r>
            <a:r>
              <a:rPr lang="ja-JP" altLang="en-US" sz="1322"/>
              <a:t>桁</a:t>
            </a:r>
            <a:r>
              <a:rPr lang="en-US" altLang="ja-JP" sz="1322"/>
              <a:t>】</a:t>
            </a:r>
            <a:r>
              <a:rPr lang="ja-JP" altLang="en-US" sz="1322"/>
              <a:t>、被保険者個人識別子</a:t>
            </a:r>
            <a:r>
              <a:rPr lang="en-US" altLang="ja-JP" sz="1322"/>
              <a:t>】</a:t>
            </a:r>
            <a:r>
              <a:rPr lang="ja-JP" altLang="en-US" sz="1322"/>
              <a:t>、</a:t>
            </a:r>
            <a:r>
              <a:rPr lang="en-US" altLang="ja-JP" sz="1322"/>
              <a:t>【</a:t>
            </a:r>
            <a:r>
              <a:rPr lang="ja-JP" altLang="en-US" sz="1322"/>
              <a:t>報告単位データ識別</a:t>
            </a:r>
            <a:r>
              <a:rPr lang="en" altLang="ja-JP" sz="1322"/>
              <a:t>ID</a:t>
            </a:r>
            <a:r>
              <a:rPr lang="en-US" altLang="ja-JP" sz="1322"/>
              <a:t>】</a:t>
            </a:r>
            <a:r>
              <a:rPr lang="ja-JP" altLang="en-US" sz="1322"/>
              <a:t>を</a:t>
            </a:r>
            <a:r>
              <a:rPr lang="ja-JP" altLang="en-US" sz="1322">
                <a:solidFill>
                  <a:srgbClr val="00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半角ハット記号（</a:t>
            </a:r>
            <a:r>
              <a:rPr lang="en-US" altLang="ja-JP" sz="1322">
                <a:solidFill>
                  <a:srgbClr val="00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^</a:t>
            </a:r>
            <a:r>
              <a:rPr lang="ja-JP" altLang="en-US" sz="1322">
                <a:solidFill>
                  <a:srgbClr val="00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）で連結した</a:t>
            </a:r>
            <a:r>
              <a:rPr lang="en-US" altLang="ja-JP" sz="1322">
                <a:solidFill>
                  <a:srgbClr val="00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ID</a:t>
            </a:r>
            <a:r>
              <a:rPr lang="ja-JP" altLang="en-US" sz="1322">
                <a:solidFill>
                  <a:srgbClr val="00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文字列。</a:t>
            </a:r>
            <a:endParaRPr lang="en-US" altLang="ja-JP" sz="1322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FB84F8-45B7-BCBD-7AEB-2ECD178AF197}"/>
              </a:ext>
            </a:extLst>
          </p:cNvPr>
          <p:cNvSpPr/>
          <p:nvPr/>
        </p:nvSpPr>
        <p:spPr>
          <a:xfrm>
            <a:off x="115331" y="268430"/>
            <a:ext cx="6968650" cy="55829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0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49D86EB-099B-D2D2-35AF-BC6CB7DCEC24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4114440" y="4057499"/>
            <a:ext cx="256028" cy="106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47A37EE-7095-247D-6C6C-A31B0F01104D}"/>
              </a:ext>
            </a:extLst>
          </p:cNvPr>
          <p:cNvCxnSpPr>
            <a:cxnSpLocks/>
          </p:cNvCxnSpPr>
          <p:nvPr/>
        </p:nvCxnSpPr>
        <p:spPr>
          <a:xfrm flipV="1">
            <a:off x="3781587" y="3194017"/>
            <a:ext cx="0" cy="62501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4D7CEC45-10D2-47AF-1EBE-ECC83BAA7EBE}"/>
              </a:ext>
            </a:extLst>
          </p:cNvPr>
          <p:cNvCxnSpPr>
            <a:cxnSpLocks/>
          </p:cNvCxnSpPr>
          <p:nvPr/>
        </p:nvCxnSpPr>
        <p:spPr>
          <a:xfrm flipH="1">
            <a:off x="3509288" y="3819031"/>
            <a:ext cx="27970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73B6D61-6D35-8B37-056A-79C0DFE08BB8}"/>
              </a:ext>
            </a:extLst>
          </p:cNvPr>
          <p:cNvSpPr txBox="1"/>
          <p:nvPr/>
        </p:nvSpPr>
        <p:spPr>
          <a:xfrm>
            <a:off x="4370468" y="3708704"/>
            <a:ext cx="2606758" cy="499239"/>
          </a:xfrm>
          <a:prstGeom prst="rect">
            <a:avLst/>
          </a:prstGeom>
          <a:gradFill flip="none" rotWithShape="1">
            <a:gsLst>
              <a:gs pos="11000">
                <a:schemeClr val="accent2">
                  <a:lumMod val="20000"/>
                  <a:lumOff val="80000"/>
                </a:schemeClr>
              </a:gs>
              <a:gs pos="88000">
                <a:schemeClr val="accent6">
                  <a:lumMod val="45000"/>
                  <a:lumOff val="5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322"/>
              <a:t>各リソースから患者への参照は</a:t>
            </a:r>
            <a:r>
              <a:rPr lang="en-US" altLang="ja-JP" sz="1322"/>
              <a:t>entry(Patient)</a:t>
            </a:r>
            <a:r>
              <a:rPr lang="ja-JP" altLang="en-US" sz="1322"/>
              <a:t>の</a:t>
            </a:r>
            <a:r>
              <a:rPr lang="en-US" altLang="ja-JP" sz="1322"/>
              <a:t>fullURI</a:t>
            </a:r>
            <a:r>
              <a:rPr lang="ja-JP" altLang="en-US" sz="1322"/>
              <a:t>を記述する。</a:t>
            </a:r>
            <a:endParaRPr lang="en-US" altLang="ja-JP" sz="1322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AD178FB-7A2F-5837-C9A9-D40EC7E39A2C}"/>
              </a:ext>
            </a:extLst>
          </p:cNvPr>
          <p:cNvCxnSpPr>
            <a:cxnSpLocks/>
            <a:stCxn id="104" idx="1"/>
          </p:cNvCxnSpPr>
          <p:nvPr/>
        </p:nvCxnSpPr>
        <p:spPr>
          <a:xfrm flipH="1" flipV="1">
            <a:off x="3835296" y="3456433"/>
            <a:ext cx="535173" cy="5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EA813A4-668B-5587-06CF-60B4B23FC6A1}"/>
              </a:ext>
            </a:extLst>
          </p:cNvPr>
          <p:cNvCxnSpPr>
            <a:cxnSpLocks/>
          </p:cNvCxnSpPr>
          <p:nvPr/>
        </p:nvCxnSpPr>
        <p:spPr>
          <a:xfrm flipH="1">
            <a:off x="3512632" y="3179734"/>
            <a:ext cx="2797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BE8FC8E-152A-79C2-FB6F-32891C71E9DD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3926292" y="2717745"/>
            <a:ext cx="444177" cy="37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9C157E9-4CCA-DFE6-EF98-6C9255E4BFBF}"/>
              </a:ext>
            </a:extLst>
          </p:cNvPr>
          <p:cNvSpPr txBox="1"/>
          <p:nvPr/>
        </p:nvSpPr>
        <p:spPr>
          <a:xfrm>
            <a:off x="1992472" y="356988"/>
            <a:ext cx="17265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0"/>
              <a:t>type="collection"</a:t>
            </a:r>
            <a:endParaRPr lang="ja-JP" altLang="en-US" sz="1700"/>
          </a:p>
        </p:txBody>
      </p:sp>
    </p:spTree>
    <p:extLst>
      <p:ext uri="{BB962C8B-B14F-4D97-AF65-F5344CB8AC3E}">
        <p14:creationId xmlns:p14="http://schemas.microsoft.com/office/powerpoint/2010/main" val="248668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155</Words>
  <Application>Microsoft Macintosh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明朝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大江　和彦</dc:creator>
  <cp:lastModifiedBy>大江　和彦</cp:lastModifiedBy>
  <cp:revision>7</cp:revision>
  <dcterms:created xsi:type="dcterms:W3CDTF">2023-11-21T23:08:40Z</dcterms:created>
  <dcterms:modified xsi:type="dcterms:W3CDTF">2023-11-22T00:17:37Z</dcterms:modified>
</cp:coreProperties>
</file>