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howGuides="1">
      <p:cViewPr varScale="1">
        <p:scale>
          <a:sx n="102" d="100"/>
          <a:sy n="102" d="100"/>
        </p:scale>
        <p:origin x="192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C39C3-D99D-1574-6FF1-414BBD6E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2160DD-0883-F13B-38CB-528B9A044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2CFA30-B7C5-A73A-A878-C6BDE5ED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50FD8-9F2C-E4B4-456E-9298FF89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E5A1F-A6E3-3697-A4CA-5C326FB4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4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DBEDD-1258-10B3-A272-FB74D150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DE2C4B-5CEB-ED95-3D73-5FAD3DF47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0D525-F91C-1C27-ED2B-500CF6B0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E3EEB-4BCA-B7DC-0187-FA2E59D6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11412-ABA1-E1C7-D0A2-3452A786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34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BA7D02-BCC9-136D-5657-F715D26B3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D7570B-1174-4942-9CE3-95B5DD7A3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D2ECA3-8EF0-1EB9-E94D-1525DD83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2B01B-33A8-BC8F-FB3F-D9587C2B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45E31-9386-7CC0-38C1-5CF602A5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9BB4D-A077-265F-D863-D66AE3F7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7068AF-16F8-099A-E97E-A77578C3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E711F-0034-DAEA-71BF-EBD38E3A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093E1-1725-41C8-0D1B-D7EAC360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D05E5-1B81-7AC6-FB4C-DCC427F0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15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5BFB2-A8B1-45F1-F2AC-D94E8F6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A67B19-6F59-85DE-1B90-31ED8862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786E5-E621-CAF5-F1EC-54A27061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09D54B-D0A8-A167-4CBA-0559CFEE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B29E6-3FCC-90E6-BCB6-B159FFDE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65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AC0E-4623-5F23-5491-943F5D58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A8B5FF-5F01-1C6B-D8A6-57CE5A48A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F27C00-7738-5FA1-6E23-9D371442F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01F718-041E-D901-0025-1B93DBC0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AD83CB-B0AF-9404-12AE-96D6F12C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BF4D2-78B5-AA1A-5093-6E39582E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0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5D50A-C499-4602-6034-7036A174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BB014F-E4F3-BACD-3958-2445E3F0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A7D903-80C5-7F2A-60E0-F3E6B26DD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8DD16-7672-8F79-B454-00164AFA2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A8CE69-3FA7-81D7-99F9-D868C4BE9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91A9F8-877C-3E32-C5E5-3AD8B39F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BD340D-BDDD-8932-5BA5-8C6A0401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69C610-C990-E35A-D11A-24F76C8B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EC3F5-0188-5F57-1193-DA3EA858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C7EF2E-4BD2-1EC3-2F34-EDB3A9C0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2EAA07-EF79-53AE-D79E-E7C438C2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344EB-4543-54E0-1DB6-E234D393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26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D24B4C-C9CD-033F-2D30-2DA965FF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36C757-7ECA-9378-EAC9-A0146B9D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3D4293-7577-4B60-1174-FF3CD293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0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F4E1F-E4BC-769D-D004-AD4A3718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110CF-CB67-C7B0-FE82-68FB0DD6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F8EB86-CC90-0997-442F-F22B1763F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0990FC-7AE8-F042-37AE-3DDA5829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B2393C-AAEC-4C69-24A6-C3C91907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48D3DF-EAF1-98D8-1A2F-44F95E5E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4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D68AE-3998-7C03-6DF0-D85A0B60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F75130-8628-8D65-B557-3F6A9FEB8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D00A87-B011-49E6-707F-604A52262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31A77D-1DC1-AC94-CDEF-63B82415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252BEB-619C-E3BA-CF5D-9C4BFC9F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8393E7-3835-330B-B2D1-E915429A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BAAFE3-0FDB-2473-1CDA-55AA6A86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71C3C8-4AB0-0CC7-4EAE-1A99F1C2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D2964-9FD0-01AD-1FE3-E55C51F62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5761-2BAA-2A46-BBE7-94A7511A11AC}" type="datetimeFigureOut">
              <a:t>2024/3/11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8697D1-9908-F927-01EC-9F02E19E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F542C-B7C4-C690-82BA-83A79311B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F85A8-706C-5540-B0FA-98FA8BED5A4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66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444AB46-8A7C-24A1-D313-E0E3D99E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9" y="608755"/>
            <a:ext cx="12096161" cy="6075823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1EFD839-FB30-3419-C6B7-9AD9208495B6}"/>
              </a:ext>
            </a:extLst>
          </p:cNvPr>
          <p:cNvGrpSpPr/>
          <p:nvPr/>
        </p:nvGrpSpPr>
        <p:grpSpPr>
          <a:xfrm>
            <a:off x="365703" y="2404996"/>
            <a:ext cx="11559075" cy="2217107"/>
            <a:chOff x="365703" y="2404996"/>
            <a:chExt cx="11559075" cy="221710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0316D46-132E-B773-446D-3ADA1B9CF7C5}"/>
                </a:ext>
              </a:extLst>
            </p:cNvPr>
            <p:cNvSpPr/>
            <p:nvPr/>
          </p:nvSpPr>
          <p:spPr>
            <a:xfrm>
              <a:off x="378229" y="2404996"/>
              <a:ext cx="11534023" cy="221710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A4A0870-7204-2E2E-A1F9-76DC9AAF4040}"/>
                </a:ext>
              </a:extLst>
            </p:cNvPr>
            <p:cNvCxnSpPr/>
            <p:nvPr/>
          </p:nvCxnSpPr>
          <p:spPr>
            <a:xfrm flipV="1">
              <a:off x="413359" y="2430049"/>
              <a:ext cx="11511419" cy="216700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D7043AA-209C-DF4F-5793-4770F92F2DC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3" y="2430049"/>
              <a:ext cx="11511419" cy="216700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4B4146-399D-AC16-5CAC-ECA6CB2333BA}"/>
              </a:ext>
            </a:extLst>
          </p:cNvPr>
          <p:cNvSpPr txBox="1"/>
          <p:nvPr/>
        </p:nvSpPr>
        <p:spPr>
          <a:xfrm>
            <a:off x="652974" y="157855"/>
            <a:ext cx="110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tag:lts </a:t>
            </a:r>
            <a:r>
              <a:rPr kumimoji="1" lang="ja-JP" altLang="en-US"/>
              <a:t>のほか、</a:t>
            </a:r>
            <a:r>
              <a:rPr kumimoji="1" lang="en-US" altLang="ja-JP"/>
              <a:t>Condition</a:t>
            </a:r>
            <a:r>
              <a:rPr kumimoji="1" lang="ja-JP" altLang="en-US"/>
              <a:t>リソースの場合には後続する</a:t>
            </a:r>
            <a:r>
              <a:rPr kumimoji="1" lang="en-US" altLang="ja-JP"/>
              <a:t>tag:uninformed </a:t>
            </a:r>
            <a:r>
              <a:rPr kumimoji="1" lang="ja-JP" altLang="en-US"/>
              <a:t>や　</a:t>
            </a:r>
            <a:r>
              <a:rPr kumimoji="1" lang="en-US" altLang="ja-JP"/>
              <a:t>tag:undelivered</a:t>
            </a:r>
            <a:r>
              <a:rPr kumimoji="1" lang="ja-JP" altLang="en-US"/>
              <a:t>　でも同様。</a:t>
            </a:r>
          </a:p>
        </p:txBody>
      </p:sp>
    </p:spTree>
    <p:extLst>
      <p:ext uri="{BB962C8B-B14F-4D97-AF65-F5344CB8AC3E}">
        <p14:creationId xmlns:p14="http://schemas.microsoft.com/office/powerpoint/2010/main" val="182704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大江和彦</dc:creator>
  <cp:lastModifiedBy>大江和彦</cp:lastModifiedBy>
  <cp:revision>1</cp:revision>
  <dcterms:created xsi:type="dcterms:W3CDTF">2024-03-11T02:33:38Z</dcterms:created>
  <dcterms:modified xsi:type="dcterms:W3CDTF">2024-03-11T02:37:52Z</dcterms:modified>
</cp:coreProperties>
</file>