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comments/comment2.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Comic Sans MS" panose="030F0702030302020204" pitchFamily="66" charset="0"/>
      <p:regular r:id="rId15"/>
      <p:bold r:id="rId16"/>
      <p:italic r:id="rId17"/>
      <p:boldItalic r:id="rId18"/>
    </p:embeddedFont>
    <p:embeddedFont>
      <p:font typeface="Corbel" panose="020B0503020204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lIvGO5FSZgBD2rqD9Y84K5Rmzn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40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font" Target="fonts/font1.fntdata"/><Relationship Id="rId23" Type="http://customschemas.google.com/relationships/presentationmetadata" Target="meta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0-11-23T08:29:45.549" idx="1">
    <p:pos x="10" y="10"/>
    <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HUtWBXM"/>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0" dt="2020-11-23T08:29:45.549" idx="2">
    <p:pos x="10" y="10"/>
    <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HUtWBXQ"/>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9" name="Google Shape;44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0" name="Google Shape;45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8" name="Google Shape;45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9" name="Google Shape;459;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6" name="Google Shape;35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4" name="Google Shape;36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5" name="Google Shape;36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3" name="Google Shape;37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9" name="Google Shape;37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5" name="Google Shape;38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7" name="Google Shape;40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1" name="Google Shape;42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2" name="Google Shape;422;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With Image">
  <p:cSld name="Title Slide With Image">
    <p:bg>
      <p:bgPr>
        <a:gradFill>
          <a:gsLst>
            <a:gs pos="0">
              <a:srgbClr val="672B46"/>
            </a:gs>
            <a:gs pos="76000">
              <a:srgbClr val="9B4169"/>
            </a:gs>
            <a:gs pos="100000">
              <a:srgbClr val="9B4169"/>
            </a:gs>
          </a:gsLst>
          <a:path path="circle">
            <a:fillToRect l="100000" b="100000"/>
          </a:path>
          <a:tileRect t="-100000" r="-100000"/>
        </a:gradFill>
        <a:effectLst/>
      </p:bgPr>
    </p:bg>
    <p:spTree>
      <p:nvGrpSpPr>
        <p:cNvPr id="1" name="Shape 15"/>
        <p:cNvGrpSpPr/>
        <p:nvPr/>
      </p:nvGrpSpPr>
      <p:grpSpPr>
        <a:xfrm>
          <a:off x="0" y="0"/>
          <a:ext cx="0" cy="0"/>
          <a:chOff x="0" y="0"/>
          <a:chExt cx="0" cy="0"/>
        </a:xfrm>
      </p:grpSpPr>
      <p:sp>
        <p:nvSpPr>
          <p:cNvPr id="16" name="Google Shape;16;p14"/>
          <p:cNvSpPr/>
          <p:nvPr/>
        </p:nvSpPr>
        <p:spPr>
          <a:xfrm rot="10800000">
            <a:off x="242195" y="54131"/>
            <a:ext cx="6839968" cy="6749738"/>
          </a:xfrm>
          <a:custGeom>
            <a:avLst/>
            <a:gdLst/>
            <a:ahLst/>
            <a:cxnLst/>
            <a:rect l="l" t="t" r="r" b="b"/>
            <a:pathLst>
              <a:path w="2647519" h="2612594" extrusionOk="0">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rgbClr val="EFF7FC"/>
              </a:gs>
              <a:gs pos="100000">
                <a:srgbClr val="BF678E">
                  <a:alpha val="70980"/>
                </a:srgbClr>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4"/>
          <p:cNvSpPr txBox="1">
            <a:spLocks noGrp="1"/>
          </p:cNvSpPr>
          <p:nvPr>
            <p:ph type="ctrTitle"/>
          </p:nvPr>
        </p:nvSpPr>
        <p:spPr>
          <a:xfrm>
            <a:off x="7171062" y="3133725"/>
            <a:ext cx="4099187" cy="2078700"/>
          </a:xfrm>
          <a:prstGeom prst="rect">
            <a:avLst/>
          </a:prstGeom>
          <a:noFill/>
          <a:ln>
            <a:noFill/>
          </a:ln>
        </p:spPr>
        <p:txBody>
          <a:bodyPr spcFirstLastPara="1" wrap="square" lIns="0" tIns="0" rIns="0" bIns="0" anchor="b" anchorCtr="0">
            <a:noAutofit/>
          </a:bodyPr>
          <a:lstStyle>
            <a:lvl1pPr lvl="0" algn="r">
              <a:lnSpc>
                <a:spcPct val="113636"/>
              </a:lnSpc>
              <a:spcBef>
                <a:spcPts val="0"/>
              </a:spcBef>
              <a:spcAft>
                <a:spcPts val="0"/>
              </a:spcAft>
              <a:buClr>
                <a:schemeClr val="lt1"/>
              </a:buClr>
              <a:buSzPts val="4400"/>
              <a:buFont typeface="Corbel"/>
              <a:buNone/>
              <a:defRPr sz="44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14"/>
          <p:cNvSpPr txBox="1">
            <a:spLocks noGrp="1"/>
          </p:cNvSpPr>
          <p:nvPr>
            <p:ph type="subTitle" idx="1"/>
          </p:nvPr>
        </p:nvSpPr>
        <p:spPr>
          <a:xfrm>
            <a:off x="7171062" y="5428423"/>
            <a:ext cx="4099187" cy="1048939"/>
          </a:xfrm>
          <a:prstGeom prst="rect">
            <a:avLst/>
          </a:prstGeom>
          <a:noFill/>
          <a:ln>
            <a:noFill/>
          </a:ln>
        </p:spPr>
        <p:txBody>
          <a:bodyPr spcFirstLastPara="1" wrap="square" lIns="0" tIns="0" rIns="0" bIns="0" anchor="t" anchorCtr="0">
            <a:noAutofit/>
          </a:bodyPr>
          <a:lstStyle>
            <a:lvl1pPr lvl="0" algn="r">
              <a:lnSpc>
                <a:spcPct val="90000"/>
              </a:lnSpc>
              <a:spcBef>
                <a:spcPts val="1000"/>
              </a:spcBef>
              <a:spcAft>
                <a:spcPts val="0"/>
              </a:spcAft>
              <a:buClr>
                <a:schemeClr val="lt1"/>
              </a:buClr>
              <a:buSzPts val="2000"/>
              <a:buNone/>
              <a:defRPr sz="2000" b="1" cap="none">
                <a:solidFill>
                  <a:schemeClr val="lt1"/>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14"/>
          <p:cNvSpPr>
            <a:spLocks noGrp="1"/>
          </p:cNvSpPr>
          <p:nvPr>
            <p:ph type="pic" idx="2"/>
          </p:nvPr>
        </p:nvSpPr>
        <p:spPr>
          <a:xfrm>
            <a:off x="1142512" y="842713"/>
            <a:ext cx="5039333" cy="5172574"/>
          </a:xfrm>
          <a:prstGeom prst="rect">
            <a:avLst/>
          </a:prstGeom>
          <a:solidFill>
            <a:srgbClr val="3F3F3F"/>
          </a:solidFill>
          <a:ln>
            <a:noFill/>
          </a:ln>
        </p:spPr>
        <p:txBody>
          <a:bodyPr spcFirstLastPara="1" wrap="square" lIns="0" tIns="0" rIns="0" bIns="0" anchor="ctr" anchorCtr="0">
            <a:noAutofit/>
          </a:bodyPr>
          <a:lstStyle>
            <a:lvl1pPr marR="0" lvl="0" algn="ctr" rtl="0">
              <a:lnSpc>
                <a:spcPct val="90000"/>
              </a:lnSpc>
              <a:spcBef>
                <a:spcPts val="1000"/>
              </a:spcBef>
              <a:spcAft>
                <a:spcPts val="0"/>
              </a:spcAft>
              <a:buClr>
                <a:schemeClr val="lt1"/>
              </a:buClr>
              <a:buSzPts val="1800"/>
              <a:buFont typeface="Arial"/>
              <a:buNone/>
              <a:defRPr sz="1800" b="0" i="1" u="none" strike="noStrike" cap="none">
                <a:solidFill>
                  <a:schemeClr val="lt1"/>
                </a:solidFill>
                <a:latin typeface="Calibri"/>
                <a:ea typeface="Calibri"/>
                <a:cs typeface="Calibri"/>
                <a:sym typeface="Calibri"/>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R="0" lvl="2"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R="0" lvl="3"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R="0" lvl="4"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ullets as Icons 4X Option 1">
  <p:cSld name="Bullets as Icons 4X Option 1">
    <p:bg>
      <p:bgPr>
        <a:solidFill>
          <a:srgbClr val="F2F2F2"/>
        </a:solidFill>
        <a:effectLst/>
      </p:bgPr>
    </p:bg>
    <p:spTree>
      <p:nvGrpSpPr>
        <p:cNvPr id="1" name="Shape 125"/>
        <p:cNvGrpSpPr/>
        <p:nvPr/>
      </p:nvGrpSpPr>
      <p:grpSpPr>
        <a:xfrm>
          <a:off x="0" y="0"/>
          <a:ext cx="0" cy="0"/>
          <a:chOff x="0" y="0"/>
          <a:chExt cx="0" cy="0"/>
        </a:xfrm>
      </p:grpSpPr>
      <p:sp>
        <p:nvSpPr>
          <p:cNvPr id="126" name="Google Shape;126;p23"/>
          <p:cNvSpPr/>
          <p:nvPr/>
        </p:nvSpPr>
        <p:spPr>
          <a:xfrm>
            <a:off x="6133652" y="0"/>
            <a:ext cx="6058348" cy="6858000"/>
          </a:xfrm>
          <a:custGeom>
            <a:avLst/>
            <a:gdLst/>
            <a:ahLst/>
            <a:cxnLst/>
            <a:rect l="l" t="t" r="r" b="b"/>
            <a:pathLst>
              <a:path w="6058348" h="6858000" extrusionOk="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a:gsLst>
              <a:gs pos="0">
                <a:srgbClr val="9B4169"/>
              </a:gs>
              <a:gs pos="100000">
                <a:srgbClr val="672B46"/>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23"/>
          <p:cNvSpPr/>
          <p:nvPr/>
        </p:nvSpPr>
        <p:spPr>
          <a:xfrm>
            <a:off x="1634555" y="607910"/>
            <a:ext cx="1404528" cy="1386000"/>
          </a:xfrm>
          <a:custGeom>
            <a:avLst/>
            <a:gdLst/>
            <a:ahLst/>
            <a:cxnLst/>
            <a:rect l="l" t="t" r="r" b="b"/>
            <a:pathLst>
              <a:path w="2647519" h="2612594" extrusionOk="0">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 name="Google Shape;128;p23"/>
          <p:cNvSpPr/>
          <p:nvPr/>
        </p:nvSpPr>
        <p:spPr>
          <a:xfrm>
            <a:off x="3628054" y="462380"/>
            <a:ext cx="1679248" cy="1677060"/>
          </a:xfrm>
          <a:custGeom>
            <a:avLst/>
            <a:gdLst/>
            <a:ahLst/>
            <a:cxnLst/>
            <a:rect l="l" t="t" r="r" b="b"/>
            <a:pathLst>
              <a:path w="2517880" h="2514600" extrusionOk="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 name="Google Shape;129;p23"/>
          <p:cNvSpPr/>
          <p:nvPr/>
        </p:nvSpPr>
        <p:spPr>
          <a:xfrm>
            <a:off x="1511544" y="3457426"/>
            <a:ext cx="1650551" cy="1677060"/>
          </a:xfrm>
          <a:custGeom>
            <a:avLst/>
            <a:gdLst/>
            <a:ahLst/>
            <a:cxnLst/>
            <a:rect l="l" t="t" r="r" b="b"/>
            <a:pathLst>
              <a:path w="2539572" h="2580358" extrusionOk="0">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 name="Google Shape;130;p23"/>
          <p:cNvSpPr/>
          <p:nvPr/>
        </p:nvSpPr>
        <p:spPr>
          <a:xfrm>
            <a:off x="3454539" y="3281335"/>
            <a:ext cx="2026278" cy="2029243"/>
          </a:xfrm>
          <a:custGeom>
            <a:avLst/>
            <a:gdLst/>
            <a:ahLst/>
            <a:cxnLst/>
            <a:rect l="l" t="t" r="r" b="b"/>
            <a:pathLst>
              <a:path w="2480310" h="2483940" extrusionOk="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23"/>
          <p:cNvSpPr>
            <a:spLocks noGrp="1"/>
          </p:cNvSpPr>
          <p:nvPr>
            <p:ph type="pic" idx="2"/>
          </p:nvPr>
        </p:nvSpPr>
        <p:spPr>
          <a:xfrm>
            <a:off x="2026412" y="990014"/>
            <a:ext cx="621792" cy="621792"/>
          </a:xfrm>
          <a:prstGeom prst="rect">
            <a:avLst/>
          </a:prstGeom>
          <a:noFill/>
          <a:ln>
            <a:noFill/>
          </a:ln>
        </p:spPr>
        <p:txBody>
          <a:bodyPr spcFirstLastPara="1" wrap="square" lIns="180000" tIns="0" rIns="180000" bIns="0" anchor="ctr" anchorCtr="1">
            <a:noAutofit/>
          </a:bodyPr>
          <a:lstStyle>
            <a:lvl1pPr marR="0" lvl="0" algn="l" rtl="0">
              <a:lnSpc>
                <a:spcPct val="90000"/>
              </a:lnSpc>
              <a:spcBef>
                <a:spcPts val="1000"/>
              </a:spcBef>
              <a:spcAft>
                <a:spcPts val="0"/>
              </a:spcAft>
              <a:buClr>
                <a:schemeClr val="lt1"/>
              </a:buClr>
              <a:buSzPts val="1100"/>
              <a:buFont typeface="Arial"/>
              <a:buNone/>
              <a:defRPr sz="1100" b="0" i="1" u="none" strike="noStrike" cap="none">
                <a:solidFill>
                  <a:schemeClr val="lt1"/>
                </a:solidFill>
                <a:latin typeface="Calibri"/>
                <a:ea typeface="Calibri"/>
                <a:cs typeface="Calibri"/>
                <a:sym typeface="Calibri"/>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R="0" lvl="2"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R="0" lvl="3"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R="0" lvl="4"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2" name="Google Shape;132;p23"/>
          <p:cNvSpPr txBox="1">
            <a:spLocks noGrp="1"/>
          </p:cNvSpPr>
          <p:nvPr>
            <p:ph type="body" idx="1"/>
          </p:nvPr>
        </p:nvSpPr>
        <p:spPr>
          <a:xfrm>
            <a:off x="1526819" y="2164904"/>
            <a:ext cx="1620000" cy="252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800"/>
              <a:buFont typeface="Arial"/>
              <a:buNone/>
              <a:defRPr sz="18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3" name="Google Shape;133;p23"/>
          <p:cNvSpPr txBox="1">
            <a:spLocks noGrp="1"/>
          </p:cNvSpPr>
          <p:nvPr>
            <p:ph type="body" idx="3"/>
          </p:nvPr>
        </p:nvSpPr>
        <p:spPr>
          <a:xfrm>
            <a:off x="1526819" y="2557458"/>
            <a:ext cx="1620000" cy="434302"/>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4" name="Google Shape;134;p23"/>
          <p:cNvSpPr>
            <a:spLocks noGrp="1"/>
          </p:cNvSpPr>
          <p:nvPr>
            <p:ph type="pic" idx="4"/>
          </p:nvPr>
        </p:nvSpPr>
        <p:spPr>
          <a:xfrm>
            <a:off x="4157271" y="990014"/>
            <a:ext cx="621792" cy="621792"/>
          </a:xfrm>
          <a:prstGeom prst="rect">
            <a:avLst/>
          </a:prstGeom>
          <a:noFill/>
          <a:ln>
            <a:noFill/>
          </a:ln>
        </p:spPr>
        <p:txBody>
          <a:bodyPr spcFirstLastPara="1" wrap="square" lIns="180000" tIns="0" rIns="180000" bIns="0" anchor="ctr" anchorCtr="1">
            <a:noAutofit/>
          </a:bodyPr>
          <a:lstStyle>
            <a:lvl1pPr marR="0" lvl="0" algn="l" rtl="0">
              <a:lnSpc>
                <a:spcPct val="90000"/>
              </a:lnSpc>
              <a:spcBef>
                <a:spcPts val="1000"/>
              </a:spcBef>
              <a:spcAft>
                <a:spcPts val="0"/>
              </a:spcAft>
              <a:buClr>
                <a:schemeClr val="lt1"/>
              </a:buClr>
              <a:buSzPts val="1100"/>
              <a:buFont typeface="Arial"/>
              <a:buNone/>
              <a:defRPr sz="1100" b="0" i="1" u="none" strike="noStrike" cap="none">
                <a:solidFill>
                  <a:schemeClr val="lt1"/>
                </a:solidFill>
                <a:latin typeface="Calibri"/>
                <a:ea typeface="Calibri"/>
                <a:cs typeface="Calibri"/>
                <a:sym typeface="Calibri"/>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R="0" lvl="2"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R="0" lvl="3"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R="0" lvl="4"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5" name="Google Shape;135;p23"/>
          <p:cNvSpPr txBox="1">
            <a:spLocks noGrp="1"/>
          </p:cNvSpPr>
          <p:nvPr>
            <p:ph type="body" idx="5"/>
          </p:nvPr>
        </p:nvSpPr>
        <p:spPr>
          <a:xfrm>
            <a:off x="3657678" y="2164904"/>
            <a:ext cx="1620000" cy="252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800"/>
              <a:buFont typeface="Arial"/>
              <a:buNone/>
              <a:defRPr sz="18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23"/>
          <p:cNvSpPr txBox="1">
            <a:spLocks noGrp="1"/>
          </p:cNvSpPr>
          <p:nvPr>
            <p:ph type="body" idx="6"/>
          </p:nvPr>
        </p:nvSpPr>
        <p:spPr>
          <a:xfrm>
            <a:off x="3657678" y="2557458"/>
            <a:ext cx="1620000" cy="434302"/>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23"/>
          <p:cNvSpPr>
            <a:spLocks noGrp="1"/>
          </p:cNvSpPr>
          <p:nvPr>
            <p:ph type="pic" idx="7"/>
          </p:nvPr>
        </p:nvSpPr>
        <p:spPr>
          <a:xfrm>
            <a:off x="2025434" y="3985060"/>
            <a:ext cx="621792" cy="621792"/>
          </a:xfrm>
          <a:prstGeom prst="rect">
            <a:avLst/>
          </a:prstGeom>
          <a:noFill/>
          <a:ln>
            <a:noFill/>
          </a:ln>
        </p:spPr>
        <p:txBody>
          <a:bodyPr spcFirstLastPara="1" wrap="square" lIns="180000" tIns="0" rIns="180000" bIns="0" anchor="ctr" anchorCtr="1">
            <a:noAutofit/>
          </a:bodyPr>
          <a:lstStyle>
            <a:lvl1pPr marR="0" lvl="0" algn="l" rtl="0">
              <a:lnSpc>
                <a:spcPct val="90000"/>
              </a:lnSpc>
              <a:spcBef>
                <a:spcPts val="1000"/>
              </a:spcBef>
              <a:spcAft>
                <a:spcPts val="0"/>
              </a:spcAft>
              <a:buClr>
                <a:schemeClr val="lt1"/>
              </a:buClr>
              <a:buSzPts val="1100"/>
              <a:buFont typeface="Arial"/>
              <a:buNone/>
              <a:defRPr sz="1100" b="0" i="1" u="none" strike="noStrike" cap="none">
                <a:solidFill>
                  <a:schemeClr val="lt1"/>
                </a:solidFill>
                <a:latin typeface="Calibri"/>
                <a:ea typeface="Calibri"/>
                <a:cs typeface="Calibri"/>
                <a:sym typeface="Calibri"/>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R="0" lvl="2"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R="0" lvl="3"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R="0" lvl="4"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8" name="Google Shape;138;p23"/>
          <p:cNvSpPr txBox="1">
            <a:spLocks noGrp="1"/>
          </p:cNvSpPr>
          <p:nvPr>
            <p:ph type="body" idx="8"/>
          </p:nvPr>
        </p:nvSpPr>
        <p:spPr>
          <a:xfrm>
            <a:off x="1526819" y="5329272"/>
            <a:ext cx="1620000" cy="252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800"/>
              <a:buFont typeface="Arial"/>
              <a:buNone/>
              <a:defRPr sz="18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23"/>
          <p:cNvSpPr txBox="1">
            <a:spLocks noGrp="1"/>
          </p:cNvSpPr>
          <p:nvPr>
            <p:ph type="body" idx="9"/>
          </p:nvPr>
        </p:nvSpPr>
        <p:spPr>
          <a:xfrm>
            <a:off x="1526819" y="5721826"/>
            <a:ext cx="1620000" cy="434302"/>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23"/>
          <p:cNvSpPr>
            <a:spLocks noGrp="1"/>
          </p:cNvSpPr>
          <p:nvPr>
            <p:ph type="pic" idx="13"/>
          </p:nvPr>
        </p:nvSpPr>
        <p:spPr>
          <a:xfrm>
            <a:off x="4156293" y="3985060"/>
            <a:ext cx="621792" cy="621792"/>
          </a:xfrm>
          <a:prstGeom prst="rect">
            <a:avLst/>
          </a:prstGeom>
          <a:noFill/>
          <a:ln>
            <a:noFill/>
          </a:ln>
        </p:spPr>
        <p:txBody>
          <a:bodyPr spcFirstLastPara="1" wrap="square" lIns="180000" tIns="0" rIns="180000" bIns="0" anchor="ctr" anchorCtr="1">
            <a:noAutofit/>
          </a:bodyPr>
          <a:lstStyle>
            <a:lvl1pPr marR="0" lvl="0" algn="l" rtl="0">
              <a:lnSpc>
                <a:spcPct val="90000"/>
              </a:lnSpc>
              <a:spcBef>
                <a:spcPts val="1000"/>
              </a:spcBef>
              <a:spcAft>
                <a:spcPts val="0"/>
              </a:spcAft>
              <a:buClr>
                <a:schemeClr val="lt1"/>
              </a:buClr>
              <a:buSzPts val="1100"/>
              <a:buFont typeface="Arial"/>
              <a:buNone/>
              <a:defRPr sz="1100" b="0" i="1" u="none" strike="noStrike" cap="none">
                <a:solidFill>
                  <a:schemeClr val="lt1"/>
                </a:solidFill>
                <a:latin typeface="Calibri"/>
                <a:ea typeface="Calibri"/>
                <a:cs typeface="Calibri"/>
                <a:sym typeface="Calibri"/>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R="0" lvl="2"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R="0" lvl="3"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R="0" lvl="4"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1" name="Google Shape;141;p23"/>
          <p:cNvSpPr txBox="1">
            <a:spLocks noGrp="1"/>
          </p:cNvSpPr>
          <p:nvPr>
            <p:ph type="body" idx="14"/>
          </p:nvPr>
        </p:nvSpPr>
        <p:spPr>
          <a:xfrm>
            <a:off x="3657678" y="5329272"/>
            <a:ext cx="1620000" cy="252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800"/>
              <a:buFont typeface="Arial"/>
              <a:buNone/>
              <a:defRPr sz="18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23"/>
          <p:cNvSpPr txBox="1">
            <a:spLocks noGrp="1"/>
          </p:cNvSpPr>
          <p:nvPr>
            <p:ph type="body" idx="15"/>
          </p:nvPr>
        </p:nvSpPr>
        <p:spPr>
          <a:xfrm>
            <a:off x="3657678" y="5721826"/>
            <a:ext cx="1620000" cy="434302"/>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23"/>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23"/>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lvl1pPr marL="0" lvl="0" indent="0" algn="ctr">
              <a:spcBef>
                <a:spcPts val="0"/>
              </a:spcBef>
              <a:buNone/>
              <a:defRPr sz="1000" b="1">
                <a:solidFill>
                  <a:schemeClr val="lt1"/>
                </a:solidFill>
                <a:latin typeface="Calibri"/>
                <a:ea typeface="Calibri"/>
                <a:cs typeface="Calibri"/>
                <a:sym typeface="Calibri"/>
              </a:defRPr>
            </a:lvl1pPr>
            <a:lvl2pPr marL="0" lvl="1" indent="0" algn="ctr">
              <a:spcBef>
                <a:spcPts val="0"/>
              </a:spcBef>
              <a:buNone/>
              <a:defRPr sz="1000" b="1">
                <a:solidFill>
                  <a:schemeClr val="lt1"/>
                </a:solidFill>
                <a:latin typeface="Calibri"/>
                <a:ea typeface="Calibri"/>
                <a:cs typeface="Calibri"/>
                <a:sym typeface="Calibri"/>
              </a:defRPr>
            </a:lvl2pPr>
            <a:lvl3pPr marL="0" lvl="2" indent="0" algn="ctr">
              <a:spcBef>
                <a:spcPts val="0"/>
              </a:spcBef>
              <a:buNone/>
              <a:defRPr sz="1000" b="1">
                <a:solidFill>
                  <a:schemeClr val="lt1"/>
                </a:solidFill>
                <a:latin typeface="Calibri"/>
                <a:ea typeface="Calibri"/>
                <a:cs typeface="Calibri"/>
                <a:sym typeface="Calibri"/>
              </a:defRPr>
            </a:lvl3pPr>
            <a:lvl4pPr marL="0" lvl="3" indent="0" algn="ctr">
              <a:spcBef>
                <a:spcPts val="0"/>
              </a:spcBef>
              <a:buNone/>
              <a:defRPr sz="1000" b="1">
                <a:solidFill>
                  <a:schemeClr val="lt1"/>
                </a:solidFill>
                <a:latin typeface="Calibri"/>
                <a:ea typeface="Calibri"/>
                <a:cs typeface="Calibri"/>
                <a:sym typeface="Calibri"/>
              </a:defRPr>
            </a:lvl4pPr>
            <a:lvl5pPr marL="0" lvl="4" indent="0" algn="ctr">
              <a:spcBef>
                <a:spcPts val="0"/>
              </a:spcBef>
              <a:buNone/>
              <a:defRPr sz="1000" b="1">
                <a:solidFill>
                  <a:schemeClr val="lt1"/>
                </a:solidFill>
                <a:latin typeface="Calibri"/>
                <a:ea typeface="Calibri"/>
                <a:cs typeface="Calibri"/>
                <a:sym typeface="Calibri"/>
              </a:defRPr>
            </a:lvl5pPr>
            <a:lvl6pPr marL="0" lvl="5" indent="0" algn="ctr">
              <a:spcBef>
                <a:spcPts val="0"/>
              </a:spcBef>
              <a:buNone/>
              <a:defRPr sz="1000" b="1">
                <a:solidFill>
                  <a:schemeClr val="lt1"/>
                </a:solidFill>
                <a:latin typeface="Calibri"/>
                <a:ea typeface="Calibri"/>
                <a:cs typeface="Calibri"/>
                <a:sym typeface="Calibri"/>
              </a:defRPr>
            </a:lvl6pPr>
            <a:lvl7pPr marL="0" lvl="6" indent="0" algn="ctr">
              <a:spcBef>
                <a:spcPts val="0"/>
              </a:spcBef>
              <a:buNone/>
              <a:defRPr sz="1000" b="1">
                <a:solidFill>
                  <a:schemeClr val="lt1"/>
                </a:solidFill>
                <a:latin typeface="Calibri"/>
                <a:ea typeface="Calibri"/>
                <a:cs typeface="Calibri"/>
                <a:sym typeface="Calibri"/>
              </a:defRPr>
            </a:lvl7pPr>
            <a:lvl8pPr marL="0" lvl="7" indent="0" algn="ctr">
              <a:spcBef>
                <a:spcPts val="0"/>
              </a:spcBef>
              <a:buNone/>
              <a:defRPr sz="1000" b="1">
                <a:solidFill>
                  <a:schemeClr val="lt1"/>
                </a:solidFill>
                <a:latin typeface="Calibri"/>
                <a:ea typeface="Calibri"/>
                <a:cs typeface="Calibri"/>
                <a:sym typeface="Calibri"/>
              </a:defRPr>
            </a:lvl8pPr>
            <a:lvl9pPr marL="0" lvl="8" indent="0" algn="ctr">
              <a:spcBef>
                <a:spcPts val="0"/>
              </a:spcBef>
              <a:buNone/>
              <a:defRPr sz="1000" b="1">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145" name="Google Shape;145;p23"/>
          <p:cNvSpPr txBox="1">
            <a:spLocks noGrp="1"/>
          </p:cNvSpPr>
          <p:nvPr>
            <p:ph type="ctrTitle"/>
          </p:nvPr>
        </p:nvSpPr>
        <p:spPr>
          <a:xfrm>
            <a:off x="7859469" y="2774487"/>
            <a:ext cx="3863221" cy="720000"/>
          </a:xfrm>
          <a:prstGeom prst="rect">
            <a:avLst/>
          </a:prstGeom>
          <a:noFill/>
          <a:ln>
            <a:noFill/>
          </a:ln>
        </p:spPr>
        <p:txBody>
          <a:bodyPr spcFirstLastPara="1" wrap="square" lIns="0" tIns="0" rIns="0" bIns="0" anchor="b" anchorCtr="0">
            <a:noAutofit/>
          </a:bodyPr>
          <a:lstStyle>
            <a:lvl1pPr lvl="0" algn="r">
              <a:lnSpc>
                <a:spcPct val="90000"/>
              </a:lnSpc>
              <a:spcBef>
                <a:spcPts val="0"/>
              </a:spcBef>
              <a:spcAft>
                <a:spcPts val="0"/>
              </a:spcAft>
              <a:buClr>
                <a:schemeClr val="lt1"/>
              </a:buClr>
              <a:buSzPts val="4500"/>
              <a:buFont typeface="Corbel"/>
              <a:buNone/>
              <a:defRPr sz="45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6" name="Google Shape;146;p23"/>
          <p:cNvSpPr txBox="1">
            <a:spLocks noGrp="1"/>
          </p:cNvSpPr>
          <p:nvPr>
            <p:ph type="subTitle" idx="16"/>
          </p:nvPr>
        </p:nvSpPr>
        <p:spPr>
          <a:xfrm>
            <a:off x="7859469" y="3708115"/>
            <a:ext cx="3863221" cy="1415429"/>
          </a:xfrm>
          <a:prstGeom prst="rect">
            <a:avLst/>
          </a:prstGeom>
          <a:noFill/>
          <a:ln>
            <a:noFill/>
          </a:ln>
        </p:spPr>
        <p:txBody>
          <a:bodyPr spcFirstLastPara="1" wrap="square" lIns="0" tIns="0" rIns="0" bIns="0" anchor="t" anchorCtr="0">
            <a:noAutofit/>
          </a:bodyPr>
          <a:lstStyle>
            <a:lvl1pPr lvl="0" algn="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147" name="Google Shape;147;p23"/>
          <p:cNvPicPr preferRelativeResize="0"/>
          <p:nvPr/>
        </p:nvPicPr>
        <p:blipFill rotWithShape="1">
          <a:blip r:embed="rId2">
            <a:alphaModFix/>
          </a:blip>
          <a:srcRect/>
          <a:stretch/>
        </p:blipFill>
        <p:spPr>
          <a:xfrm>
            <a:off x="10755242" y="6359429"/>
            <a:ext cx="881186" cy="33998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Large Numbers Option 1">
  <p:cSld name="Large Numbers Option 1">
    <p:spTree>
      <p:nvGrpSpPr>
        <p:cNvPr id="1" name="Shape 148"/>
        <p:cNvGrpSpPr/>
        <p:nvPr/>
      </p:nvGrpSpPr>
      <p:grpSpPr>
        <a:xfrm>
          <a:off x="0" y="0"/>
          <a:ext cx="0" cy="0"/>
          <a:chOff x="0" y="0"/>
          <a:chExt cx="0" cy="0"/>
        </a:xfrm>
      </p:grpSpPr>
      <p:sp>
        <p:nvSpPr>
          <p:cNvPr id="149" name="Google Shape;149;p24"/>
          <p:cNvSpPr txBox="1">
            <a:spLocks noGrp="1"/>
          </p:cNvSpPr>
          <p:nvPr>
            <p:ph type="body" idx="1"/>
          </p:nvPr>
        </p:nvSpPr>
        <p:spPr>
          <a:xfrm>
            <a:off x="1616210" y="2143124"/>
            <a:ext cx="3069500" cy="99716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rgbClr val="3F3F3F"/>
              </a:buClr>
              <a:buSzPts val="7200"/>
              <a:buNone/>
              <a:defRPr sz="7200" b="1">
                <a:solidFill>
                  <a:srgbClr val="3F3F3F"/>
                </a:solidFill>
                <a:latin typeface="Corbel"/>
                <a:ea typeface="Corbel"/>
                <a:cs typeface="Corbel"/>
                <a:sym typeface="Corbe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50" name="Google Shape;150;p24"/>
          <p:cNvSpPr txBox="1">
            <a:spLocks noGrp="1"/>
          </p:cNvSpPr>
          <p:nvPr>
            <p:ph type="body" idx="2"/>
          </p:nvPr>
        </p:nvSpPr>
        <p:spPr>
          <a:xfrm>
            <a:off x="1631968" y="3314505"/>
            <a:ext cx="3069500" cy="3051905"/>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solidFill>
                  <a:srgbClr val="3F3F3F"/>
                </a:solidFill>
              </a:defRPr>
            </a:lvl1pPr>
            <a:lvl2pPr marL="914400" lvl="1" indent="-330200" algn="l">
              <a:lnSpc>
                <a:spcPct val="90000"/>
              </a:lnSpc>
              <a:spcBef>
                <a:spcPts val="500"/>
              </a:spcBef>
              <a:spcAft>
                <a:spcPts val="0"/>
              </a:spcAft>
              <a:buClr>
                <a:srgbClr val="3F3F3F"/>
              </a:buClr>
              <a:buSzPts val="1600"/>
              <a:buChar char="•"/>
              <a:defRPr>
                <a:solidFill>
                  <a:srgbClr val="3F3F3F"/>
                </a:solidFill>
              </a:defRPr>
            </a:lvl2pPr>
            <a:lvl3pPr marL="1371600" lvl="2" indent="-317500" algn="l">
              <a:lnSpc>
                <a:spcPct val="90000"/>
              </a:lnSpc>
              <a:spcBef>
                <a:spcPts val="500"/>
              </a:spcBef>
              <a:spcAft>
                <a:spcPts val="0"/>
              </a:spcAft>
              <a:buClr>
                <a:srgbClr val="3F3F3F"/>
              </a:buClr>
              <a:buSzPts val="1400"/>
              <a:buChar char="•"/>
              <a:defRPr>
                <a:solidFill>
                  <a:srgbClr val="3F3F3F"/>
                </a:solidFill>
              </a:defRPr>
            </a:lvl3pPr>
            <a:lvl4pPr marL="1828800" lvl="3" indent="-317500" algn="l">
              <a:lnSpc>
                <a:spcPct val="90000"/>
              </a:lnSpc>
              <a:spcBef>
                <a:spcPts val="500"/>
              </a:spcBef>
              <a:spcAft>
                <a:spcPts val="0"/>
              </a:spcAft>
              <a:buClr>
                <a:srgbClr val="3F3F3F"/>
              </a:buClr>
              <a:buSzPts val="1400"/>
              <a:buChar char="•"/>
              <a:defRPr>
                <a:solidFill>
                  <a:srgbClr val="3F3F3F"/>
                </a:solidFill>
              </a:defRPr>
            </a:lvl4pPr>
            <a:lvl5pPr marL="2286000" lvl="4" indent="-317500" algn="l">
              <a:lnSpc>
                <a:spcPct val="90000"/>
              </a:lnSpc>
              <a:spcBef>
                <a:spcPts val="500"/>
              </a:spcBef>
              <a:spcAft>
                <a:spcPts val="0"/>
              </a:spcAft>
              <a:buClr>
                <a:srgbClr val="3F3F3F"/>
              </a:buClr>
              <a:buSzPts val="1400"/>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24"/>
          <p:cNvSpPr txBox="1">
            <a:spLocks noGrp="1"/>
          </p:cNvSpPr>
          <p:nvPr>
            <p:ph type="body" idx="3"/>
          </p:nvPr>
        </p:nvSpPr>
        <p:spPr>
          <a:xfrm>
            <a:off x="6753360" y="2143124"/>
            <a:ext cx="3069500" cy="10080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rgbClr val="3F3F3F"/>
              </a:buClr>
              <a:buSzPts val="7200"/>
              <a:buNone/>
              <a:defRPr sz="7200" b="1">
                <a:solidFill>
                  <a:srgbClr val="3F3F3F"/>
                </a:solidFill>
                <a:latin typeface="Corbel"/>
                <a:ea typeface="Corbel"/>
                <a:cs typeface="Corbel"/>
                <a:sym typeface="Corbe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24"/>
          <p:cNvSpPr txBox="1">
            <a:spLocks noGrp="1"/>
          </p:cNvSpPr>
          <p:nvPr>
            <p:ph type="body" idx="4"/>
          </p:nvPr>
        </p:nvSpPr>
        <p:spPr>
          <a:xfrm>
            <a:off x="6753360" y="3314701"/>
            <a:ext cx="3069500" cy="305119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3" name="Google Shape;153;p24"/>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4" name="Google Shape;154;p24"/>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24"/>
          <p:cNvSpPr txBox="1">
            <a:spLocks noGrp="1"/>
          </p:cNvSpPr>
          <p:nvPr>
            <p:ph type="body" idx="5"/>
          </p:nvPr>
        </p:nvSpPr>
        <p:spPr>
          <a:xfrm>
            <a:off x="431799" y="1008000"/>
            <a:ext cx="11329200" cy="252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3F3F3F"/>
              </a:buClr>
              <a:buSzPts val="1800"/>
              <a:buNone/>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6" name="Google Shape;156;p24"/>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arge Numbers Option 2">
  <p:cSld name="Large Numbers Option 2">
    <p:spTree>
      <p:nvGrpSpPr>
        <p:cNvPr id="1" name="Shape 157"/>
        <p:cNvGrpSpPr/>
        <p:nvPr/>
      </p:nvGrpSpPr>
      <p:grpSpPr>
        <a:xfrm>
          <a:off x="0" y="0"/>
          <a:ext cx="0" cy="0"/>
          <a:chOff x="0" y="0"/>
          <a:chExt cx="0" cy="0"/>
        </a:xfrm>
      </p:grpSpPr>
      <p:sp>
        <p:nvSpPr>
          <p:cNvPr id="158" name="Google Shape;158;p25"/>
          <p:cNvSpPr/>
          <p:nvPr/>
        </p:nvSpPr>
        <p:spPr>
          <a:xfrm>
            <a:off x="8015138" y="2208637"/>
            <a:ext cx="3112534" cy="3117089"/>
          </a:xfrm>
          <a:custGeom>
            <a:avLst/>
            <a:gdLst/>
            <a:ahLst/>
            <a:cxnLst/>
            <a:rect l="l" t="t" r="r" b="b"/>
            <a:pathLst>
              <a:path w="2480310" h="2483940" extrusionOk="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rgbClr val="8A43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 name="Google Shape;159;p25"/>
          <p:cNvSpPr/>
          <p:nvPr/>
        </p:nvSpPr>
        <p:spPr>
          <a:xfrm>
            <a:off x="4651994" y="1795087"/>
            <a:ext cx="3813116" cy="3874356"/>
          </a:xfrm>
          <a:custGeom>
            <a:avLst/>
            <a:gdLst/>
            <a:ahLst/>
            <a:cxnLst/>
            <a:rect l="l" t="t" r="r" b="b"/>
            <a:pathLst>
              <a:path w="2539572" h="2580358" extrusionOk="0">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 name="Google Shape;160;p25"/>
          <p:cNvSpPr>
            <a:spLocks noGrp="1"/>
          </p:cNvSpPr>
          <p:nvPr>
            <p:ph type="body" idx="1"/>
          </p:nvPr>
        </p:nvSpPr>
        <p:spPr>
          <a:xfrm>
            <a:off x="4660588" y="1864921"/>
            <a:ext cx="3804522" cy="3804522"/>
          </a:xfrm>
          <a:prstGeom prst="ellipse">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chemeClr val="lt1"/>
              </a:buClr>
              <a:buSzPts val="1800"/>
              <a:buNone/>
              <a:defRPr sz="1800">
                <a:solidFill>
                  <a:schemeClr val="lt1"/>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1" name="Google Shape;161;p25"/>
          <p:cNvSpPr>
            <a:spLocks noGrp="1"/>
          </p:cNvSpPr>
          <p:nvPr>
            <p:ph type="body" idx="2"/>
          </p:nvPr>
        </p:nvSpPr>
        <p:spPr>
          <a:xfrm>
            <a:off x="7992026" y="2207063"/>
            <a:ext cx="3120238" cy="3120238"/>
          </a:xfrm>
          <a:prstGeom prst="ellipse">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chemeClr val="lt1"/>
              </a:buClr>
              <a:buSzPts val="1800"/>
              <a:buNone/>
              <a:defRPr sz="1800">
                <a:solidFill>
                  <a:schemeClr val="lt1"/>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2" name="Google Shape;162;p25"/>
          <p:cNvSpPr/>
          <p:nvPr/>
        </p:nvSpPr>
        <p:spPr>
          <a:xfrm>
            <a:off x="665259" y="1425981"/>
            <a:ext cx="4790773" cy="4727573"/>
          </a:xfrm>
          <a:custGeom>
            <a:avLst/>
            <a:gdLst/>
            <a:ahLst/>
            <a:cxnLst/>
            <a:rect l="l" t="t" r="r" b="b"/>
            <a:pathLst>
              <a:path w="2647519" h="2612594" extrusionOk="0">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rgbClr val="672B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25"/>
          <p:cNvSpPr>
            <a:spLocks noGrp="1"/>
          </p:cNvSpPr>
          <p:nvPr>
            <p:ph type="body" idx="3"/>
          </p:nvPr>
        </p:nvSpPr>
        <p:spPr>
          <a:xfrm>
            <a:off x="968829" y="1593150"/>
            <a:ext cx="4348065" cy="4348065"/>
          </a:xfrm>
          <a:prstGeom prst="ellipse">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chemeClr val="lt1"/>
              </a:buClr>
              <a:buSzPts val="1800"/>
              <a:buNone/>
              <a:defRPr sz="1800">
                <a:solidFill>
                  <a:schemeClr val="lt1"/>
                </a:solidFill>
                <a:latin typeface="Calibri"/>
                <a:ea typeface="Calibri"/>
                <a:cs typeface="Calibri"/>
                <a:sym typeface="Calibri"/>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4" name="Google Shape;164;p25"/>
          <p:cNvSpPr txBox="1">
            <a:spLocks noGrp="1"/>
          </p:cNvSpPr>
          <p:nvPr>
            <p:ph type="body" idx="4"/>
          </p:nvPr>
        </p:nvSpPr>
        <p:spPr>
          <a:xfrm>
            <a:off x="1737052" y="2205688"/>
            <a:ext cx="2811618" cy="1440000"/>
          </a:xfrm>
          <a:prstGeom prst="rect">
            <a:avLst/>
          </a:prstGeom>
          <a:noFill/>
          <a:ln>
            <a:noFill/>
          </a:ln>
        </p:spPr>
        <p:txBody>
          <a:bodyPr spcFirstLastPara="1" wrap="square" lIns="0" tIns="0" rIns="0" bIns="0" anchor="b" anchorCtr="0">
            <a:noAutofit/>
          </a:bodyPr>
          <a:lstStyle>
            <a:lvl1pPr marL="457200" lvl="0" indent="-228600" algn="ctr">
              <a:lnSpc>
                <a:spcPct val="90000"/>
              </a:lnSpc>
              <a:spcBef>
                <a:spcPts val="0"/>
              </a:spcBef>
              <a:spcAft>
                <a:spcPts val="0"/>
              </a:spcAft>
              <a:buClr>
                <a:schemeClr val="lt1"/>
              </a:buClr>
              <a:buSzPts val="6600"/>
              <a:buNone/>
              <a:defRPr sz="6600" b="1">
                <a:solidFill>
                  <a:schemeClr val="lt1"/>
                </a:solidFill>
                <a:latin typeface="Corbel"/>
                <a:ea typeface="Corbel"/>
                <a:cs typeface="Corbel"/>
                <a:sym typeface="Corbel"/>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5" name="Google Shape;165;p25"/>
          <p:cNvSpPr txBox="1">
            <a:spLocks noGrp="1"/>
          </p:cNvSpPr>
          <p:nvPr>
            <p:ph type="body" idx="5"/>
          </p:nvPr>
        </p:nvSpPr>
        <p:spPr>
          <a:xfrm>
            <a:off x="2152861" y="4243333"/>
            <a:ext cx="1980000" cy="72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25"/>
          <p:cNvSpPr txBox="1">
            <a:spLocks noGrp="1"/>
          </p:cNvSpPr>
          <p:nvPr>
            <p:ph type="body" idx="6"/>
          </p:nvPr>
        </p:nvSpPr>
        <p:spPr>
          <a:xfrm>
            <a:off x="5157040" y="2205688"/>
            <a:ext cx="2811618" cy="1440000"/>
          </a:xfrm>
          <a:prstGeom prst="rect">
            <a:avLst/>
          </a:prstGeom>
          <a:noFill/>
          <a:ln>
            <a:noFill/>
          </a:ln>
        </p:spPr>
        <p:txBody>
          <a:bodyPr spcFirstLastPara="1" wrap="square" lIns="0" tIns="0" rIns="0" bIns="0" anchor="b" anchorCtr="0">
            <a:noAutofit/>
          </a:bodyPr>
          <a:lstStyle>
            <a:lvl1pPr marL="457200" lvl="0" indent="-228600" algn="ctr">
              <a:lnSpc>
                <a:spcPct val="90000"/>
              </a:lnSpc>
              <a:spcBef>
                <a:spcPts val="0"/>
              </a:spcBef>
              <a:spcAft>
                <a:spcPts val="0"/>
              </a:spcAft>
              <a:buClr>
                <a:schemeClr val="lt1"/>
              </a:buClr>
              <a:buSzPts val="6600"/>
              <a:buNone/>
              <a:defRPr sz="6600" b="1">
                <a:solidFill>
                  <a:schemeClr val="lt1"/>
                </a:solidFill>
                <a:latin typeface="Corbel"/>
                <a:ea typeface="Corbel"/>
                <a:cs typeface="Corbel"/>
                <a:sym typeface="Corbe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7" name="Google Shape;167;p25"/>
          <p:cNvSpPr txBox="1">
            <a:spLocks noGrp="1"/>
          </p:cNvSpPr>
          <p:nvPr>
            <p:ph type="body" idx="7"/>
          </p:nvPr>
        </p:nvSpPr>
        <p:spPr>
          <a:xfrm>
            <a:off x="5572849" y="4243333"/>
            <a:ext cx="1980000" cy="72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8" name="Google Shape;168;p25"/>
          <p:cNvSpPr txBox="1">
            <a:spLocks noGrp="1"/>
          </p:cNvSpPr>
          <p:nvPr>
            <p:ph type="body" idx="8"/>
          </p:nvPr>
        </p:nvSpPr>
        <p:spPr>
          <a:xfrm>
            <a:off x="8300646" y="2205688"/>
            <a:ext cx="2597043" cy="1440000"/>
          </a:xfrm>
          <a:prstGeom prst="rect">
            <a:avLst/>
          </a:prstGeom>
          <a:noFill/>
          <a:ln>
            <a:noFill/>
          </a:ln>
        </p:spPr>
        <p:txBody>
          <a:bodyPr spcFirstLastPara="1" wrap="square" lIns="0" tIns="0" rIns="0" bIns="0" anchor="b" anchorCtr="0">
            <a:noAutofit/>
          </a:bodyPr>
          <a:lstStyle>
            <a:lvl1pPr marL="457200" lvl="0" indent="-228600" algn="ctr">
              <a:lnSpc>
                <a:spcPct val="90000"/>
              </a:lnSpc>
              <a:spcBef>
                <a:spcPts val="0"/>
              </a:spcBef>
              <a:spcAft>
                <a:spcPts val="0"/>
              </a:spcAft>
              <a:buClr>
                <a:schemeClr val="lt1"/>
              </a:buClr>
              <a:buSzPts val="6600"/>
              <a:buNone/>
              <a:defRPr sz="6600" b="1">
                <a:solidFill>
                  <a:schemeClr val="lt1"/>
                </a:solidFill>
                <a:latin typeface="Corbel"/>
                <a:ea typeface="Corbel"/>
                <a:cs typeface="Corbel"/>
                <a:sym typeface="Corbe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9" name="Google Shape;169;p25"/>
          <p:cNvSpPr txBox="1">
            <a:spLocks noGrp="1"/>
          </p:cNvSpPr>
          <p:nvPr>
            <p:ph type="body" idx="9"/>
          </p:nvPr>
        </p:nvSpPr>
        <p:spPr>
          <a:xfrm>
            <a:off x="8562145" y="4243333"/>
            <a:ext cx="1980000" cy="72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0" name="Google Shape;170;p25"/>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25"/>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2" name="Google Shape;172;p25"/>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lvl="0" indent="0" algn="ctr">
              <a:spcBef>
                <a:spcPts val="0"/>
              </a:spcBef>
              <a:buNone/>
              <a:defRPr sz="1000" b="1">
                <a:solidFill>
                  <a:schemeClr val="lt1"/>
                </a:solidFill>
                <a:latin typeface="Calibri"/>
                <a:ea typeface="Calibri"/>
                <a:cs typeface="Calibri"/>
                <a:sym typeface="Calibri"/>
              </a:defRPr>
            </a:lvl1pPr>
            <a:lvl2pPr marL="0" lvl="1" indent="0" algn="ctr">
              <a:spcBef>
                <a:spcPts val="0"/>
              </a:spcBef>
              <a:buNone/>
              <a:defRPr sz="1000" b="1">
                <a:solidFill>
                  <a:schemeClr val="lt1"/>
                </a:solidFill>
                <a:latin typeface="Calibri"/>
                <a:ea typeface="Calibri"/>
                <a:cs typeface="Calibri"/>
                <a:sym typeface="Calibri"/>
              </a:defRPr>
            </a:lvl2pPr>
            <a:lvl3pPr marL="0" lvl="2" indent="0" algn="ctr">
              <a:spcBef>
                <a:spcPts val="0"/>
              </a:spcBef>
              <a:buNone/>
              <a:defRPr sz="1000" b="1">
                <a:solidFill>
                  <a:schemeClr val="lt1"/>
                </a:solidFill>
                <a:latin typeface="Calibri"/>
                <a:ea typeface="Calibri"/>
                <a:cs typeface="Calibri"/>
                <a:sym typeface="Calibri"/>
              </a:defRPr>
            </a:lvl3pPr>
            <a:lvl4pPr marL="0" lvl="3" indent="0" algn="ctr">
              <a:spcBef>
                <a:spcPts val="0"/>
              </a:spcBef>
              <a:buNone/>
              <a:defRPr sz="1000" b="1">
                <a:solidFill>
                  <a:schemeClr val="lt1"/>
                </a:solidFill>
                <a:latin typeface="Calibri"/>
                <a:ea typeface="Calibri"/>
                <a:cs typeface="Calibri"/>
                <a:sym typeface="Calibri"/>
              </a:defRPr>
            </a:lvl4pPr>
            <a:lvl5pPr marL="0" lvl="4" indent="0" algn="ctr">
              <a:spcBef>
                <a:spcPts val="0"/>
              </a:spcBef>
              <a:buNone/>
              <a:defRPr sz="1000" b="1">
                <a:solidFill>
                  <a:schemeClr val="lt1"/>
                </a:solidFill>
                <a:latin typeface="Calibri"/>
                <a:ea typeface="Calibri"/>
                <a:cs typeface="Calibri"/>
                <a:sym typeface="Calibri"/>
              </a:defRPr>
            </a:lvl5pPr>
            <a:lvl6pPr marL="0" lvl="5" indent="0" algn="ctr">
              <a:spcBef>
                <a:spcPts val="0"/>
              </a:spcBef>
              <a:buNone/>
              <a:defRPr sz="1000" b="1">
                <a:solidFill>
                  <a:schemeClr val="lt1"/>
                </a:solidFill>
                <a:latin typeface="Calibri"/>
                <a:ea typeface="Calibri"/>
                <a:cs typeface="Calibri"/>
                <a:sym typeface="Calibri"/>
              </a:defRPr>
            </a:lvl6pPr>
            <a:lvl7pPr marL="0" lvl="6" indent="0" algn="ctr">
              <a:spcBef>
                <a:spcPts val="0"/>
              </a:spcBef>
              <a:buNone/>
              <a:defRPr sz="1000" b="1">
                <a:solidFill>
                  <a:schemeClr val="lt1"/>
                </a:solidFill>
                <a:latin typeface="Calibri"/>
                <a:ea typeface="Calibri"/>
                <a:cs typeface="Calibri"/>
                <a:sym typeface="Calibri"/>
              </a:defRPr>
            </a:lvl7pPr>
            <a:lvl8pPr marL="0" lvl="7" indent="0" algn="ctr">
              <a:spcBef>
                <a:spcPts val="0"/>
              </a:spcBef>
              <a:buNone/>
              <a:defRPr sz="1000" b="1">
                <a:solidFill>
                  <a:schemeClr val="lt1"/>
                </a:solidFill>
                <a:latin typeface="Calibri"/>
                <a:ea typeface="Calibri"/>
                <a:cs typeface="Calibri"/>
                <a:sym typeface="Calibri"/>
              </a:defRPr>
            </a:lvl8pPr>
            <a:lvl9pPr marL="0" lvl="8" indent="0" algn="ctr">
              <a:spcBef>
                <a:spcPts val="0"/>
              </a:spcBef>
              <a:buNone/>
              <a:defRPr sz="1000" b="1">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173" name="Google Shape;173;p25"/>
          <p:cNvSpPr txBox="1">
            <a:spLocks noGrp="1"/>
          </p:cNvSpPr>
          <p:nvPr>
            <p:ph type="body" idx="13"/>
          </p:nvPr>
        </p:nvSpPr>
        <p:spPr>
          <a:xfrm>
            <a:off x="431799" y="1008000"/>
            <a:ext cx="11329200" cy="252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3F3F3F"/>
              </a:buClr>
              <a:buSzPts val="1800"/>
              <a:buNone/>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4" name="Google Shape;174;p25"/>
          <p:cNvSpPr/>
          <p:nvPr/>
        </p:nvSpPr>
        <p:spPr>
          <a:xfrm>
            <a:off x="4656428" y="2651872"/>
            <a:ext cx="791896" cy="2303810"/>
          </a:xfrm>
          <a:custGeom>
            <a:avLst/>
            <a:gdLst/>
            <a:ahLst/>
            <a:cxnLst/>
            <a:rect l="l" t="t" r="r" b="b"/>
            <a:pathLst>
              <a:path w="791896" h="2303810" extrusionOk="0">
                <a:moveTo>
                  <a:pt x="323315" y="0"/>
                </a:moveTo>
                <a:lnTo>
                  <a:pt x="331046" y="12386"/>
                </a:lnTo>
                <a:lnTo>
                  <a:pt x="317496" y="31199"/>
                </a:lnTo>
                <a:lnTo>
                  <a:pt x="295541" y="68105"/>
                </a:lnTo>
                <a:lnTo>
                  <a:pt x="308915" y="46930"/>
                </a:lnTo>
                <a:cubicBezTo>
                  <a:pt x="314635" y="38349"/>
                  <a:pt x="321787" y="29768"/>
                  <a:pt x="327508" y="19756"/>
                </a:cubicBezTo>
                <a:lnTo>
                  <a:pt x="331763" y="13536"/>
                </a:lnTo>
                <a:lnTo>
                  <a:pt x="339476" y="25894"/>
                </a:lnTo>
                <a:lnTo>
                  <a:pt x="375261" y="102568"/>
                </a:lnTo>
                <a:lnTo>
                  <a:pt x="311775" y="217118"/>
                </a:lnTo>
                <a:cubicBezTo>
                  <a:pt x="318927" y="205677"/>
                  <a:pt x="326077" y="192806"/>
                  <a:pt x="334658" y="178505"/>
                </a:cubicBezTo>
                <a:cubicBezTo>
                  <a:pt x="343239" y="165632"/>
                  <a:pt x="351820" y="151331"/>
                  <a:pt x="361831" y="137029"/>
                </a:cubicBezTo>
                <a:lnTo>
                  <a:pt x="379066" y="110723"/>
                </a:lnTo>
                <a:lnTo>
                  <a:pt x="452722" y="268540"/>
                </a:lnTo>
                <a:cubicBezTo>
                  <a:pt x="551492" y="519020"/>
                  <a:pt x="605751" y="791919"/>
                  <a:pt x="605751" y="1077491"/>
                </a:cubicBezTo>
                <a:lnTo>
                  <a:pt x="605022" y="1091915"/>
                </a:lnTo>
                <a:lnTo>
                  <a:pt x="624710" y="1094727"/>
                </a:lnTo>
                <a:cubicBezTo>
                  <a:pt x="631604" y="1099897"/>
                  <a:pt x="636774" y="1103344"/>
                  <a:pt x="643668" y="1108516"/>
                </a:cubicBezTo>
                <a:cubicBezTo>
                  <a:pt x="645393" y="1127474"/>
                  <a:pt x="648840" y="1132646"/>
                  <a:pt x="652287" y="1155051"/>
                </a:cubicBezTo>
                <a:cubicBezTo>
                  <a:pt x="662628" y="1175734"/>
                  <a:pt x="674692" y="1192970"/>
                  <a:pt x="685034" y="1210206"/>
                </a:cubicBezTo>
                <a:lnTo>
                  <a:pt x="698824" y="1211460"/>
                </a:lnTo>
                <a:lnTo>
                  <a:pt x="698824" y="1198142"/>
                </a:lnTo>
                <a:lnTo>
                  <a:pt x="712836" y="1159220"/>
                </a:lnTo>
                <a:lnTo>
                  <a:pt x="712611" y="1151606"/>
                </a:lnTo>
                <a:cubicBezTo>
                  <a:pt x="717783" y="1099899"/>
                  <a:pt x="721230" y="1101621"/>
                  <a:pt x="726400" y="1105068"/>
                </a:cubicBezTo>
                <a:cubicBezTo>
                  <a:pt x="733294" y="1103346"/>
                  <a:pt x="740189" y="1103346"/>
                  <a:pt x="745360" y="1105068"/>
                </a:cubicBezTo>
                <a:cubicBezTo>
                  <a:pt x="755702" y="1098174"/>
                  <a:pt x="764319" y="1089557"/>
                  <a:pt x="774660" y="1086110"/>
                </a:cubicBezTo>
                <a:cubicBezTo>
                  <a:pt x="776385" y="1111963"/>
                  <a:pt x="776385" y="1134370"/>
                  <a:pt x="778107" y="1161947"/>
                </a:cubicBezTo>
                <a:cubicBezTo>
                  <a:pt x="774660" y="1174012"/>
                  <a:pt x="772937" y="1186077"/>
                  <a:pt x="769490" y="1198142"/>
                </a:cubicBezTo>
                <a:cubicBezTo>
                  <a:pt x="766043" y="1210208"/>
                  <a:pt x="762596" y="1222272"/>
                  <a:pt x="759149" y="1232613"/>
                </a:cubicBezTo>
                <a:cubicBezTo>
                  <a:pt x="757424" y="1251574"/>
                  <a:pt x="755702" y="1270532"/>
                  <a:pt x="753977" y="1289492"/>
                </a:cubicBezTo>
                <a:lnTo>
                  <a:pt x="752254" y="1318792"/>
                </a:lnTo>
                <a:cubicBezTo>
                  <a:pt x="750530" y="1329134"/>
                  <a:pt x="750530" y="1337752"/>
                  <a:pt x="748807" y="1348094"/>
                </a:cubicBezTo>
                <a:lnTo>
                  <a:pt x="741457" y="1352994"/>
                </a:lnTo>
                <a:lnTo>
                  <a:pt x="741913" y="1354986"/>
                </a:lnTo>
                <a:lnTo>
                  <a:pt x="748954" y="1350293"/>
                </a:lnTo>
                <a:lnTo>
                  <a:pt x="752254" y="1322239"/>
                </a:lnTo>
                <a:lnTo>
                  <a:pt x="753977" y="1292939"/>
                </a:lnTo>
                <a:cubicBezTo>
                  <a:pt x="755702" y="1273979"/>
                  <a:pt x="757424" y="1255021"/>
                  <a:pt x="759149" y="1236060"/>
                </a:cubicBezTo>
                <a:cubicBezTo>
                  <a:pt x="762596" y="1225719"/>
                  <a:pt x="766043" y="1213655"/>
                  <a:pt x="769490" y="1201589"/>
                </a:cubicBezTo>
                <a:cubicBezTo>
                  <a:pt x="772937" y="1189525"/>
                  <a:pt x="776385" y="1177459"/>
                  <a:pt x="778107" y="1165395"/>
                </a:cubicBezTo>
                <a:cubicBezTo>
                  <a:pt x="783279" y="1168842"/>
                  <a:pt x="786726" y="1172289"/>
                  <a:pt x="791896" y="1175736"/>
                </a:cubicBezTo>
                <a:cubicBezTo>
                  <a:pt x="791896" y="1184353"/>
                  <a:pt x="791896" y="1192972"/>
                  <a:pt x="790173" y="1201589"/>
                </a:cubicBezTo>
                <a:cubicBezTo>
                  <a:pt x="788449" y="1210208"/>
                  <a:pt x="788449" y="1218825"/>
                  <a:pt x="786726" y="1227443"/>
                </a:cubicBezTo>
                <a:cubicBezTo>
                  <a:pt x="785002" y="1244679"/>
                  <a:pt x="783279" y="1260190"/>
                  <a:pt x="785002" y="1275704"/>
                </a:cubicBezTo>
                <a:cubicBezTo>
                  <a:pt x="783279" y="1292939"/>
                  <a:pt x="783279" y="1311898"/>
                  <a:pt x="781554" y="1332581"/>
                </a:cubicBezTo>
                <a:cubicBezTo>
                  <a:pt x="778107" y="1351541"/>
                  <a:pt x="776385" y="1372224"/>
                  <a:pt x="772937" y="1392907"/>
                </a:cubicBezTo>
                <a:cubicBezTo>
                  <a:pt x="769490" y="1413590"/>
                  <a:pt x="767766" y="1434273"/>
                  <a:pt x="762596" y="1456679"/>
                </a:cubicBezTo>
                <a:cubicBezTo>
                  <a:pt x="759149" y="1477362"/>
                  <a:pt x="753977" y="1498044"/>
                  <a:pt x="750530" y="1518727"/>
                </a:cubicBezTo>
                <a:cubicBezTo>
                  <a:pt x="738466" y="1565265"/>
                  <a:pt x="741913" y="1580776"/>
                  <a:pt x="728124" y="1649719"/>
                </a:cubicBezTo>
                <a:cubicBezTo>
                  <a:pt x="721230" y="1653167"/>
                  <a:pt x="714336" y="1656614"/>
                  <a:pt x="707441" y="1661785"/>
                </a:cubicBezTo>
                <a:cubicBezTo>
                  <a:pt x="700547" y="1685916"/>
                  <a:pt x="690206" y="1713493"/>
                  <a:pt x="681587" y="1737623"/>
                </a:cubicBezTo>
                <a:cubicBezTo>
                  <a:pt x="669523" y="1777264"/>
                  <a:pt x="678140" y="1782436"/>
                  <a:pt x="674692" y="1810013"/>
                </a:cubicBezTo>
                <a:cubicBezTo>
                  <a:pt x="672970" y="1813460"/>
                  <a:pt x="671245" y="1818630"/>
                  <a:pt x="671245" y="1820355"/>
                </a:cubicBezTo>
                <a:cubicBezTo>
                  <a:pt x="660904" y="1847932"/>
                  <a:pt x="650562" y="1875509"/>
                  <a:pt x="641945" y="1899639"/>
                </a:cubicBezTo>
                <a:cubicBezTo>
                  <a:pt x="638498" y="1903087"/>
                  <a:pt x="636774" y="1904809"/>
                  <a:pt x="633327" y="1906534"/>
                </a:cubicBezTo>
                <a:cubicBezTo>
                  <a:pt x="621262" y="1934111"/>
                  <a:pt x="609196" y="1963411"/>
                  <a:pt x="597132" y="1990988"/>
                </a:cubicBezTo>
                <a:cubicBezTo>
                  <a:pt x="610921" y="1963411"/>
                  <a:pt x="622985" y="1934111"/>
                  <a:pt x="635051" y="1906534"/>
                </a:cubicBezTo>
                <a:cubicBezTo>
                  <a:pt x="638498" y="1903087"/>
                  <a:pt x="640221" y="1903087"/>
                  <a:pt x="643668" y="1899639"/>
                </a:cubicBezTo>
                <a:cubicBezTo>
                  <a:pt x="629879" y="1973752"/>
                  <a:pt x="607474" y="2020290"/>
                  <a:pt x="588513" y="2056484"/>
                </a:cubicBezTo>
                <a:lnTo>
                  <a:pt x="559214" y="2071997"/>
                </a:lnTo>
                <a:lnTo>
                  <a:pt x="553137" y="2084152"/>
                </a:lnTo>
                <a:lnTo>
                  <a:pt x="554044" y="2085784"/>
                </a:lnTo>
                <a:cubicBezTo>
                  <a:pt x="555766" y="2082337"/>
                  <a:pt x="557491" y="2077167"/>
                  <a:pt x="560938" y="2071996"/>
                </a:cubicBezTo>
                <a:cubicBezTo>
                  <a:pt x="569555" y="2068548"/>
                  <a:pt x="579896" y="2063379"/>
                  <a:pt x="590238" y="2056484"/>
                </a:cubicBezTo>
                <a:cubicBezTo>
                  <a:pt x="591962" y="2075443"/>
                  <a:pt x="578174" y="2099573"/>
                  <a:pt x="569555" y="2115086"/>
                </a:cubicBezTo>
                <a:cubicBezTo>
                  <a:pt x="557491" y="2139216"/>
                  <a:pt x="543702" y="2161622"/>
                  <a:pt x="531636" y="2184029"/>
                </a:cubicBezTo>
                <a:cubicBezTo>
                  <a:pt x="524742" y="2196093"/>
                  <a:pt x="519572" y="2206435"/>
                  <a:pt x="512678" y="2218501"/>
                </a:cubicBezTo>
                <a:cubicBezTo>
                  <a:pt x="505783" y="2230565"/>
                  <a:pt x="498889" y="2240906"/>
                  <a:pt x="491995" y="2252972"/>
                </a:cubicBezTo>
                <a:cubicBezTo>
                  <a:pt x="486823" y="2259867"/>
                  <a:pt x="483376" y="2268484"/>
                  <a:pt x="476482" y="2278825"/>
                </a:cubicBezTo>
                <a:lnTo>
                  <a:pt x="465282" y="2303810"/>
                </a:lnTo>
                <a:lnTo>
                  <a:pt x="390435" y="2210761"/>
                </a:lnTo>
                <a:lnTo>
                  <a:pt x="388540" y="2207971"/>
                </a:lnTo>
                <a:lnTo>
                  <a:pt x="405816" y="2177135"/>
                </a:lnTo>
                <a:cubicBezTo>
                  <a:pt x="421327" y="2151282"/>
                  <a:pt x="436840" y="2120258"/>
                  <a:pt x="452352" y="2094403"/>
                </a:cubicBezTo>
                <a:cubicBezTo>
                  <a:pt x="459246" y="2084061"/>
                  <a:pt x="464418" y="2073720"/>
                  <a:pt x="469587" y="2063379"/>
                </a:cubicBezTo>
                <a:cubicBezTo>
                  <a:pt x="474759" y="2053037"/>
                  <a:pt x="478206" y="2042696"/>
                  <a:pt x="483376" y="2034079"/>
                </a:cubicBezTo>
                <a:cubicBezTo>
                  <a:pt x="491995" y="2015118"/>
                  <a:pt x="498889" y="1996160"/>
                  <a:pt x="505783" y="1978924"/>
                </a:cubicBezTo>
                <a:cubicBezTo>
                  <a:pt x="519572" y="1942728"/>
                  <a:pt x="531636" y="1908256"/>
                  <a:pt x="554044" y="1873785"/>
                </a:cubicBezTo>
                <a:cubicBezTo>
                  <a:pt x="569555" y="1846208"/>
                  <a:pt x="566108" y="1825525"/>
                  <a:pt x="573002" y="1803119"/>
                </a:cubicBezTo>
                <a:cubicBezTo>
                  <a:pt x="591962" y="1756581"/>
                  <a:pt x="604027" y="1710046"/>
                  <a:pt x="619540" y="1661785"/>
                </a:cubicBezTo>
                <a:cubicBezTo>
                  <a:pt x="612645" y="1647997"/>
                  <a:pt x="636776" y="1592842"/>
                  <a:pt x="640223" y="1551476"/>
                </a:cubicBezTo>
                <a:cubicBezTo>
                  <a:pt x="650564" y="1508386"/>
                  <a:pt x="659181" y="1463573"/>
                  <a:pt x="667800" y="1418760"/>
                </a:cubicBezTo>
                <a:lnTo>
                  <a:pt x="674018" y="1395448"/>
                </a:lnTo>
                <a:lnTo>
                  <a:pt x="669523" y="1394630"/>
                </a:lnTo>
                <a:cubicBezTo>
                  <a:pt x="671245" y="1380841"/>
                  <a:pt x="671245" y="1368777"/>
                  <a:pt x="671245" y="1351541"/>
                </a:cubicBezTo>
                <a:lnTo>
                  <a:pt x="672163" y="1348329"/>
                </a:lnTo>
                <a:lnTo>
                  <a:pt x="670959" y="1348396"/>
                </a:lnTo>
                <a:lnTo>
                  <a:pt x="668779" y="1348517"/>
                </a:lnTo>
                <a:lnTo>
                  <a:pt x="669523" y="1356711"/>
                </a:lnTo>
                <a:cubicBezTo>
                  <a:pt x="669523" y="1372224"/>
                  <a:pt x="669523" y="1384288"/>
                  <a:pt x="667800" y="1399801"/>
                </a:cubicBezTo>
                <a:cubicBezTo>
                  <a:pt x="666075" y="1408418"/>
                  <a:pt x="664353" y="1415313"/>
                  <a:pt x="660906" y="1425654"/>
                </a:cubicBezTo>
                <a:cubicBezTo>
                  <a:pt x="647117" y="1448062"/>
                  <a:pt x="633328" y="1470467"/>
                  <a:pt x="619540" y="1491150"/>
                </a:cubicBezTo>
                <a:cubicBezTo>
                  <a:pt x="616093" y="1511833"/>
                  <a:pt x="614368" y="1529069"/>
                  <a:pt x="609198" y="1548029"/>
                </a:cubicBezTo>
                <a:lnTo>
                  <a:pt x="598857" y="1566988"/>
                </a:lnTo>
                <a:cubicBezTo>
                  <a:pt x="593685" y="1594565"/>
                  <a:pt x="588515" y="1620420"/>
                  <a:pt x="581621" y="1649719"/>
                </a:cubicBezTo>
                <a:cubicBezTo>
                  <a:pt x="574727" y="1672127"/>
                  <a:pt x="569555" y="1692810"/>
                  <a:pt x="562661" y="1715215"/>
                </a:cubicBezTo>
                <a:cubicBezTo>
                  <a:pt x="555766" y="1737623"/>
                  <a:pt x="550597" y="1758306"/>
                  <a:pt x="541978" y="1778989"/>
                </a:cubicBezTo>
                <a:cubicBezTo>
                  <a:pt x="538531" y="1796225"/>
                  <a:pt x="535083" y="1811736"/>
                  <a:pt x="529914" y="1828972"/>
                </a:cubicBezTo>
                <a:cubicBezTo>
                  <a:pt x="526466" y="1846208"/>
                  <a:pt x="523019" y="1863443"/>
                  <a:pt x="516125" y="1880679"/>
                </a:cubicBezTo>
                <a:lnTo>
                  <a:pt x="527121" y="1863574"/>
                </a:lnTo>
                <a:lnTo>
                  <a:pt x="536808" y="1827247"/>
                </a:lnTo>
                <a:cubicBezTo>
                  <a:pt x="538531" y="1808289"/>
                  <a:pt x="541978" y="1792776"/>
                  <a:pt x="545425" y="1775540"/>
                </a:cubicBezTo>
                <a:cubicBezTo>
                  <a:pt x="552319" y="1754857"/>
                  <a:pt x="559214" y="1732451"/>
                  <a:pt x="566108" y="1711768"/>
                </a:cubicBezTo>
                <a:cubicBezTo>
                  <a:pt x="573002" y="1689361"/>
                  <a:pt x="578174" y="1668678"/>
                  <a:pt x="585068" y="1646272"/>
                </a:cubicBezTo>
                <a:cubicBezTo>
                  <a:pt x="591962" y="1618695"/>
                  <a:pt x="595410" y="1592840"/>
                  <a:pt x="602304" y="1563540"/>
                </a:cubicBezTo>
                <a:lnTo>
                  <a:pt x="612645" y="1544580"/>
                </a:lnTo>
                <a:cubicBezTo>
                  <a:pt x="617815" y="1525622"/>
                  <a:pt x="619540" y="1508386"/>
                  <a:pt x="622987" y="1487703"/>
                </a:cubicBezTo>
                <a:cubicBezTo>
                  <a:pt x="636776" y="1465296"/>
                  <a:pt x="650564" y="1444613"/>
                  <a:pt x="664353" y="1422207"/>
                </a:cubicBezTo>
                <a:cubicBezTo>
                  <a:pt x="655734" y="1467020"/>
                  <a:pt x="647117" y="1510109"/>
                  <a:pt x="636776" y="1554922"/>
                </a:cubicBezTo>
                <a:cubicBezTo>
                  <a:pt x="633328" y="1596288"/>
                  <a:pt x="609198" y="1653167"/>
                  <a:pt x="616093" y="1665231"/>
                </a:cubicBezTo>
                <a:cubicBezTo>
                  <a:pt x="600579" y="1713491"/>
                  <a:pt x="586791" y="1760029"/>
                  <a:pt x="569555" y="1806564"/>
                </a:cubicBezTo>
                <a:lnTo>
                  <a:pt x="560348" y="1820885"/>
                </a:lnTo>
                <a:lnTo>
                  <a:pt x="556412" y="1842330"/>
                </a:lnTo>
                <a:cubicBezTo>
                  <a:pt x="554474" y="1853534"/>
                  <a:pt x="551458" y="1865168"/>
                  <a:pt x="543702" y="1878956"/>
                </a:cubicBezTo>
                <a:cubicBezTo>
                  <a:pt x="519572" y="1913428"/>
                  <a:pt x="507506" y="1947900"/>
                  <a:pt x="495442" y="1984094"/>
                </a:cubicBezTo>
                <a:cubicBezTo>
                  <a:pt x="488548" y="2001330"/>
                  <a:pt x="481653" y="2020290"/>
                  <a:pt x="473034" y="2039248"/>
                </a:cubicBezTo>
                <a:cubicBezTo>
                  <a:pt x="469587" y="2049590"/>
                  <a:pt x="464418" y="2058209"/>
                  <a:pt x="459246" y="2068550"/>
                </a:cubicBezTo>
                <a:cubicBezTo>
                  <a:pt x="454076" y="2078892"/>
                  <a:pt x="448904" y="2089233"/>
                  <a:pt x="442010" y="2099575"/>
                </a:cubicBezTo>
                <a:cubicBezTo>
                  <a:pt x="426499" y="2127152"/>
                  <a:pt x="410986" y="2156452"/>
                  <a:pt x="395474" y="2182306"/>
                </a:cubicBezTo>
                <a:lnTo>
                  <a:pt x="384460" y="2201965"/>
                </a:lnTo>
                <a:lnTo>
                  <a:pt x="366366" y="2175324"/>
                </a:lnTo>
                <a:lnTo>
                  <a:pt x="385983" y="2146987"/>
                </a:lnTo>
                <a:lnTo>
                  <a:pt x="392027" y="2139216"/>
                </a:lnTo>
                <a:lnTo>
                  <a:pt x="392890" y="2137010"/>
                </a:lnTo>
                <a:lnTo>
                  <a:pt x="385983" y="2146987"/>
                </a:lnTo>
                <a:lnTo>
                  <a:pt x="369405" y="2168302"/>
                </a:lnTo>
                <a:lnTo>
                  <a:pt x="365656" y="2174279"/>
                </a:lnTo>
                <a:lnTo>
                  <a:pt x="342348" y="2139962"/>
                </a:lnTo>
                <a:lnTo>
                  <a:pt x="353460" y="2118317"/>
                </a:lnTo>
                <a:cubicBezTo>
                  <a:pt x="364879" y="2093972"/>
                  <a:pt x="375651" y="2069411"/>
                  <a:pt x="386855" y="2044418"/>
                </a:cubicBezTo>
                <a:cubicBezTo>
                  <a:pt x="407538" y="1994435"/>
                  <a:pt x="429944" y="1944451"/>
                  <a:pt x="455799" y="1887573"/>
                </a:cubicBezTo>
                <a:cubicBezTo>
                  <a:pt x="458385" y="1872062"/>
                  <a:pt x="468726" y="1845777"/>
                  <a:pt x="476051" y="1823800"/>
                </a:cubicBezTo>
                <a:lnTo>
                  <a:pt x="482661" y="1798854"/>
                </a:lnTo>
                <a:lnTo>
                  <a:pt x="432378" y="1936237"/>
                </a:lnTo>
                <a:lnTo>
                  <a:pt x="336746" y="2131714"/>
                </a:lnTo>
                <a:lnTo>
                  <a:pt x="312848" y="2096527"/>
                </a:lnTo>
                <a:cubicBezTo>
                  <a:pt x="287820" y="2056304"/>
                  <a:pt x="263865" y="2014114"/>
                  <a:pt x="241698" y="1970494"/>
                </a:cubicBezTo>
                <a:cubicBezTo>
                  <a:pt x="197362" y="1881824"/>
                  <a:pt x="158749" y="1788864"/>
                  <a:pt x="130146" y="1695903"/>
                </a:cubicBezTo>
                <a:cubicBezTo>
                  <a:pt x="101542" y="1602944"/>
                  <a:pt x="80089" y="1511413"/>
                  <a:pt x="65788" y="1428464"/>
                </a:cubicBezTo>
                <a:cubicBezTo>
                  <a:pt x="62927" y="1407011"/>
                  <a:pt x="60067" y="1386989"/>
                  <a:pt x="57207" y="1366967"/>
                </a:cubicBezTo>
                <a:cubicBezTo>
                  <a:pt x="54346" y="1346944"/>
                  <a:pt x="51486" y="1328353"/>
                  <a:pt x="50057" y="1309760"/>
                </a:cubicBezTo>
                <a:cubicBezTo>
                  <a:pt x="48626" y="1291169"/>
                  <a:pt x="47196" y="1274007"/>
                  <a:pt x="44336" y="1256845"/>
                </a:cubicBezTo>
                <a:cubicBezTo>
                  <a:pt x="42905" y="1248264"/>
                  <a:pt x="42905" y="1239683"/>
                  <a:pt x="41476" y="1232532"/>
                </a:cubicBezTo>
                <a:cubicBezTo>
                  <a:pt x="41476" y="1223951"/>
                  <a:pt x="40045" y="1216801"/>
                  <a:pt x="40045" y="1209649"/>
                </a:cubicBezTo>
                <a:cubicBezTo>
                  <a:pt x="38615" y="1179616"/>
                  <a:pt x="35755" y="1153874"/>
                  <a:pt x="34324" y="1130991"/>
                </a:cubicBezTo>
                <a:cubicBezTo>
                  <a:pt x="32895" y="1109538"/>
                  <a:pt x="31464" y="1092376"/>
                  <a:pt x="30034" y="1079505"/>
                </a:cubicBezTo>
                <a:cubicBezTo>
                  <a:pt x="28603" y="1066635"/>
                  <a:pt x="26459" y="1059483"/>
                  <a:pt x="23599" y="1058411"/>
                </a:cubicBezTo>
                <a:cubicBezTo>
                  <a:pt x="20739" y="1057337"/>
                  <a:pt x="17162" y="1062343"/>
                  <a:pt x="12872" y="1073785"/>
                </a:cubicBezTo>
                <a:cubicBezTo>
                  <a:pt x="14302" y="1218230"/>
                  <a:pt x="30034" y="1371258"/>
                  <a:pt x="62927" y="1517134"/>
                </a:cubicBezTo>
                <a:cubicBezTo>
                  <a:pt x="95822" y="1663010"/>
                  <a:pt x="144447" y="1803166"/>
                  <a:pt x="200223" y="1927589"/>
                </a:cubicBezTo>
                <a:cubicBezTo>
                  <a:pt x="223105" y="1977645"/>
                  <a:pt x="260289" y="2047723"/>
                  <a:pt x="307485" y="2122091"/>
                </a:cubicBezTo>
                <a:lnTo>
                  <a:pt x="327552" y="2150508"/>
                </a:lnTo>
                <a:lnTo>
                  <a:pt x="326603" y="2152447"/>
                </a:lnTo>
                <a:lnTo>
                  <a:pt x="318895" y="2164633"/>
                </a:lnTo>
                <a:lnTo>
                  <a:pt x="289505" y="2123617"/>
                </a:lnTo>
                <a:cubicBezTo>
                  <a:pt x="244530" y="2051132"/>
                  <a:pt x="204457" y="1975881"/>
                  <a:pt x="169363" y="1898316"/>
                </a:cubicBezTo>
                <a:lnTo>
                  <a:pt x="133618" y="1809378"/>
                </a:lnTo>
                <a:lnTo>
                  <a:pt x="128715" y="1791725"/>
                </a:lnTo>
                <a:lnTo>
                  <a:pt x="118704" y="1760261"/>
                </a:lnTo>
                <a:cubicBezTo>
                  <a:pt x="111553" y="1740239"/>
                  <a:pt x="104403" y="1718786"/>
                  <a:pt x="97251" y="1698764"/>
                </a:cubicBezTo>
                <a:cubicBezTo>
                  <a:pt x="91530" y="1678741"/>
                  <a:pt x="85810" y="1657290"/>
                  <a:pt x="78660" y="1637267"/>
                </a:cubicBezTo>
                <a:lnTo>
                  <a:pt x="67167" y="1592343"/>
                </a:lnTo>
                <a:lnTo>
                  <a:pt x="42792" y="1477612"/>
                </a:lnTo>
                <a:lnTo>
                  <a:pt x="28603" y="1388420"/>
                </a:lnTo>
                <a:cubicBezTo>
                  <a:pt x="25743" y="1366967"/>
                  <a:pt x="22883" y="1346944"/>
                  <a:pt x="21453" y="1325493"/>
                </a:cubicBezTo>
                <a:cubicBezTo>
                  <a:pt x="20023" y="1304040"/>
                  <a:pt x="18593" y="1284017"/>
                  <a:pt x="17162" y="1262566"/>
                </a:cubicBezTo>
                <a:cubicBezTo>
                  <a:pt x="15733" y="1252554"/>
                  <a:pt x="15733" y="1242543"/>
                  <a:pt x="14302" y="1231102"/>
                </a:cubicBezTo>
                <a:cubicBezTo>
                  <a:pt x="14302" y="1221090"/>
                  <a:pt x="14302" y="1211080"/>
                  <a:pt x="12872" y="1199639"/>
                </a:cubicBezTo>
                <a:cubicBezTo>
                  <a:pt x="11442" y="1179616"/>
                  <a:pt x="11442" y="1158163"/>
                  <a:pt x="10012" y="1138141"/>
                </a:cubicBezTo>
                <a:cubicBezTo>
                  <a:pt x="8581" y="1057337"/>
                  <a:pt x="11799" y="978679"/>
                  <a:pt x="17520" y="903774"/>
                </a:cubicBezTo>
                <a:lnTo>
                  <a:pt x="38928" y="702431"/>
                </a:lnTo>
                <a:lnTo>
                  <a:pt x="38614" y="703374"/>
                </a:lnTo>
                <a:cubicBezTo>
                  <a:pt x="14302" y="824937"/>
                  <a:pt x="1430" y="945070"/>
                  <a:pt x="0" y="1063774"/>
                </a:cubicBezTo>
                <a:cubicBezTo>
                  <a:pt x="1430" y="816356"/>
                  <a:pt x="48626" y="563218"/>
                  <a:pt x="157318" y="321521"/>
                </a:cubicBezTo>
                <a:cubicBezTo>
                  <a:pt x="180200" y="271466"/>
                  <a:pt x="213093" y="192806"/>
                  <a:pt x="238836" y="142751"/>
                </a:cubicBezTo>
                <a:cubicBezTo>
                  <a:pt x="255283" y="110930"/>
                  <a:pt x="272981" y="79377"/>
                  <a:pt x="291886" y="48181"/>
                </a:cubicBezTo>
                <a:lnTo>
                  <a:pt x="323315" y="0"/>
                </a:lnTo>
                <a:close/>
                <a:moveTo>
                  <a:pt x="296223" y="73499"/>
                </a:moveTo>
                <a:lnTo>
                  <a:pt x="291993" y="74071"/>
                </a:lnTo>
                <a:lnTo>
                  <a:pt x="226502" y="184159"/>
                </a:lnTo>
                <a:cubicBezTo>
                  <a:pt x="170367" y="289320"/>
                  <a:pt x="123530" y="400649"/>
                  <a:pt x="87418" y="516895"/>
                </a:cubicBezTo>
                <a:lnTo>
                  <a:pt x="47497" y="671472"/>
                </a:lnTo>
                <a:lnTo>
                  <a:pt x="49876" y="664938"/>
                </a:lnTo>
                <a:cubicBezTo>
                  <a:pt x="52558" y="658324"/>
                  <a:pt x="55061" y="651888"/>
                  <a:pt x="58638" y="639016"/>
                </a:cubicBezTo>
                <a:cubicBezTo>
                  <a:pt x="82950" y="544626"/>
                  <a:pt x="117273" y="453095"/>
                  <a:pt x="153028" y="367286"/>
                </a:cubicBezTo>
                <a:cubicBezTo>
                  <a:pt x="188781" y="281476"/>
                  <a:pt x="230257" y="201387"/>
                  <a:pt x="268870" y="125588"/>
                </a:cubicBezTo>
                <a:cubicBezTo>
                  <a:pt x="266725" y="124516"/>
                  <a:pt x="291931" y="84829"/>
                  <a:pt x="296223" y="73499"/>
                </a:cubicBezTo>
                <a:close/>
                <a:moveTo>
                  <a:pt x="650562" y="1220547"/>
                </a:moveTo>
                <a:lnTo>
                  <a:pt x="639267" y="1247245"/>
                </a:lnTo>
                <a:lnTo>
                  <a:pt x="635051" y="1286045"/>
                </a:lnTo>
                <a:lnTo>
                  <a:pt x="629613" y="1267919"/>
                </a:lnTo>
                <a:lnTo>
                  <a:pt x="627625" y="1270478"/>
                </a:lnTo>
                <a:lnTo>
                  <a:pt x="633328" y="1289492"/>
                </a:lnTo>
                <a:cubicBezTo>
                  <a:pt x="631604" y="1298109"/>
                  <a:pt x="631604" y="1306728"/>
                  <a:pt x="629881" y="1317070"/>
                </a:cubicBezTo>
                <a:cubicBezTo>
                  <a:pt x="633328" y="1322239"/>
                  <a:pt x="635051" y="1330858"/>
                  <a:pt x="636776" y="1339475"/>
                </a:cubicBezTo>
                <a:lnTo>
                  <a:pt x="642119" y="1339178"/>
                </a:lnTo>
                <a:lnTo>
                  <a:pt x="638498" y="1327409"/>
                </a:lnTo>
                <a:cubicBezTo>
                  <a:pt x="640221" y="1317068"/>
                  <a:pt x="640221" y="1308451"/>
                  <a:pt x="641945" y="1299832"/>
                </a:cubicBezTo>
                <a:cubicBezTo>
                  <a:pt x="645393" y="1275702"/>
                  <a:pt x="647115" y="1248125"/>
                  <a:pt x="650562" y="1220547"/>
                </a:cubicBezTo>
                <a:close/>
                <a:moveTo>
                  <a:pt x="724677" y="1294662"/>
                </a:moveTo>
                <a:cubicBezTo>
                  <a:pt x="721230" y="1301556"/>
                  <a:pt x="717783" y="1306728"/>
                  <a:pt x="714336" y="1317070"/>
                </a:cubicBezTo>
                <a:lnTo>
                  <a:pt x="711965" y="1364036"/>
                </a:lnTo>
                <a:cubicBezTo>
                  <a:pt x="711752" y="1377394"/>
                  <a:pt x="711752" y="1390321"/>
                  <a:pt x="710889" y="1408418"/>
                </a:cubicBezTo>
                <a:lnTo>
                  <a:pt x="693653" y="1461454"/>
                </a:lnTo>
                <a:lnTo>
                  <a:pt x="693653" y="1467512"/>
                </a:lnTo>
                <a:lnTo>
                  <a:pt x="714336" y="1408418"/>
                </a:lnTo>
                <a:cubicBezTo>
                  <a:pt x="716060" y="1372222"/>
                  <a:pt x="714336" y="1356711"/>
                  <a:pt x="717783" y="1317068"/>
                </a:cubicBezTo>
                <a:lnTo>
                  <a:pt x="725819" y="1299658"/>
                </a:lnTo>
                <a:lnTo>
                  <a:pt x="724677" y="1294662"/>
                </a:lnTo>
                <a:close/>
                <a:moveTo>
                  <a:pt x="709164" y="1311898"/>
                </a:moveTo>
                <a:lnTo>
                  <a:pt x="689093" y="1395525"/>
                </a:lnTo>
                <a:lnTo>
                  <a:pt x="689095" y="1395525"/>
                </a:lnTo>
                <a:lnTo>
                  <a:pt x="709166" y="1311900"/>
                </a:lnTo>
                <a:lnTo>
                  <a:pt x="709164" y="1311898"/>
                </a:lnTo>
                <a:close/>
                <a:moveTo>
                  <a:pt x="459716" y="1965619"/>
                </a:moveTo>
                <a:lnTo>
                  <a:pt x="417880" y="2039248"/>
                </a:lnTo>
                <a:lnTo>
                  <a:pt x="417111" y="2041018"/>
                </a:lnTo>
                <a:lnTo>
                  <a:pt x="459246" y="1966858"/>
                </a:lnTo>
                <a:lnTo>
                  <a:pt x="459716" y="1965619"/>
                </a:lnTo>
                <a:close/>
                <a:moveTo>
                  <a:pt x="687526" y="1544122"/>
                </a:moveTo>
                <a:lnTo>
                  <a:pt x="686907" y="1547171"/>
                </a:lnTo>
                <a:lnTo>
                  <a:pt x="691928" y="1553199"/>
                </a:lnTo>
                <a:cubicBezTo>
                  <a:pt x="697100" y="1558371"/>
                  <a:pt x="702270" y="1565265"/>
                  <a:pt x="707441" y="1570435"/>
                </a:cubicBezTo>
                <a:cubicBezTo>
                  <a:pt x="710889" y="1566988"/>
                  <a:pt x="714336" y="1563540"/>
                  <a:pt x="717783" y="1563540"/>
                </a:cubicBezTo>
                <a:lnTo>
                  <a:pt x="718043" y="1562218"/>
                </a:lnTo>
                <a:lnTo>
                  <a:pt x="710889" y="1566988"/>
                </a:lnTo>
                <a:cubicBezTo>
                  <a:pt x="703994" y="1563540"/>
                  <a:pt x="698824" y="1556646"/>
                  <a:pt x="693653" y="1551475"/>
                </a:cubicBezTo>
                <a:lnTo>
                  <a:pt x="687526" y="1544122"/>
                </a:lnTo>
                <a:close/>
              </a:path>
            </a:pathLst>
          </a:custGeom>
          <a:solidFill>
            <a:srgbClr val="2626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75" name="Google Shape;175;p25"/>
          <p:cNvGrpSpPr/>
          <p:nvPr/>
        </p:nvGrpSpPr>
        <p:grpSpPr>
          <a:xfrm>
            <a:off x="7999730" y="2916193"/>
            <a:ext cx="449973" cy="1657292"/>
            <a:chOff x="7999730" y="2916193"/>
            <a:chExt cx="449973" cy="1657292"/>
          </a:xfrm>
        </p:grpSpPr>
        <p:sp>
          <p:nvSpPr>
            <p:cNvPr id="176" name="Google Shape;176;p25"/>
            <p:cNvSpPr/>
            <p:nvPr/>
          </p:nvSpPr>
          <p:spPr>
            <a:xfrm>
              <a:off x="7999730" y="2980625"/>
              <a:ext cx="391336" cy="1559276"/>
            </a:xfrm>
            <a:custGeom>
              <a:avLst/>
              <a:gdLst/>
              <a:ahLst/>
              <a:cxnLst/>
              <a:rect l="l" t="t" r="r" b="b"/>
              <a:pathLst>
                <a:path w="391336" h="1559276" extrusionOk="0">
                  <a:moveTo>
                    <a:pt x="212681" y="0"/>
                  </a:moveTo>
                  <a:lnTo>
                    <a:pt x="220046" y="14255"/>
                  </a:lnTo>
                  <a:lnTo>
                    <a:pt x="210820" y="28585"/>
                  </a:lnTo>
                  <a:cubicBezTo>
                    <a:pt x="203200" y="40986"/>
                    <a:pt x="195430" y="54433"/>
                    <a:pt x="188856" y="67581"/>
                  </a:cubicBezTo>
                  <a:cubicBezTo>
                    <a:pt x="174513" y="99854"/>
                    <a:pt x="182879" y="102245"/>
                    <a:pt x="152997" y="151251"/>
                  </a:cubicBezTo>
                  <a:cubicBezTo>
                    <a:pt x="157778" y="135713"/>
                    <a:pt x="174513" y="103440"/>
                    <a:pt x="167341" y="110611"/>
                  </a:cubicBezTo>
                  <a:cubicBezTo>
                    <a:pt x="156583" y="141689"/>
                    <a:pt x="142239" y="171572"/>
                    <a:pt x="130286" y="203844"/>
                  </a:cubicBezTo>
                  <a:cubicBezTo>
                    <a:pt x="124310" y="220578"/>
                    <a:pt x="117139" y="236117"/>
                    <a:pt x="111162" y="251656"/>
                  </a:cubicBezTo>
                  <a:cubicBezTo>
                    <a:pt x="105186" y="267195"/>
                    <a:pt x="100405" y="282733"/>
                    <a:pt x="94427" y="298272"/>
                  </a:cubicBezTo>
                  <a:cubicBezTo>
                    <a:pt x="88452" y="313811"/>
                    <a:pt x="84865" y="329350"/>
                    <a:pt x="80084" y="343693"/>
                  </a:cubicBezTo>
                  <a:cubicBezTo>
                    <a:pt x="75303" y="358037"/>
                    <a:pt x="71718" y="372380"/>
                    <a:pt x="68131" y="386724"/>
                  </a:cubicBezTo>
                  <a:cubicBezTo>
                    <a:pt x="62155" y="414215"/>
                    <a:pt x="57374" y="440511"/>
                    <a:pt x="56178" y="460832"/>
                  </a:cubicBezTo>
                  <a:lnTo>
                    <a:pt x="68131" y="397481"/>
                  </a:lnTo>
                  <a:cubicBezTo>
                    <a:pt x="67534" y="404653"/>
                    <a:pt x="68579" y="407567"/>
                    <a:pt x="70111" y="409284"/>
                  </a:cubicBezTo>
                  <a:lnTo>
                    <a:pt x="71996" y="411069"/>
                  </a:lnTo>
                  <a:lnTo>
                    <a:pt x="96276" y="316640"/>
                  </a:lnTo>
                  <a:cubicBezTo>
                    <a:pt x="126077" y="220825"/>
                    <a:pt x="165044" y="129047"/>
                    <a:pt x="212151" y="42332"/>
                  </a:cubicBezTo>
                  <a:lnTo>
                    <a:pt x="224257" y="22405"/>
                  </a:lnTo>
                  <a:lnTo>
                    <a:pt x="232589" y="38533"/>
                  </a:lnTo>
                  <a:cubicBezTo>
                    <a:pt x="239741" y="52834"/>
                    <a:pt x="245462" y="67136"/>
                    <a:pt x="252612" y="81437"/>
                  </a:cubicBezTo>
                  <a:cubicBezTo>
                    <a:pt x="259763" y="95739"/>
                    <a:pt x="265482" y="110041"/>
                    <a:pt x="271204" y="125772"/>
                  </a:cubicBezTo>
                  <a:cubicBezTo>
                    <a:pt x="276925" y="140073"/>
                    <a:pt x="284075" y="155806"/>
                    <a:pt x="289796" y="171537"/>
                  </a:cubicBezTo>
                  <a:cubicBezTo>
                    <a:pt x="295516" y="187269"/>
                    <a:pt x="301237" y="204431"/>
                    <a:pt x="306958" y="221593"/>
                  </a:cubicBezTo>
                  <a:cubicBezTo>
                    <a:pt x="305528" y="221593"/>
                    <a:pt x="304097" y="224453"/>
                    <a:pt x="298376" y="213012"/>
                  </a:cubicBezTo>
                  <a:cubicBezTo>
                    <a:pt x="331271" y="298822"/>
                    <a:pt x="362734" y="403223"/>
                    <a:pt x="379895" y="507625"/>
                  </a:cubicBezTo>
                  <a:lnTo>
                    <a:pt x="356196" y="449599"/>
                  </a:lnTo>
                  <a:lnTo>
                    <a:pt x="381886" y="617930"/>
                  </a:lnTo>
                  <a:cubicBezTo>
                    <a:pt x="388135" y="679469"/>
                    <a:pt x="391336" y="741910"/>
                    <a:pt x="391336" y="805098"/>
                  </a:cubicBezTo>
                  <a:cubicBezTo>
                    <a:pt x="391336" y="1057851"/>
                    <a:pt x="340112" y="1298641"/>
                    <a:pt x="247478" y="1517653"/>
                  </a:cubicBezTo>
                  <a:lnTo>
                    <a:pt x="227427" y="1559276"/>
                  </a:lnTo>
                  <a:lnTo>
                    <a:pt x="213956" y="1535396"/>
                  </a:lnTo>
                  <a:cubicBezTo>
                    <a:pt x="209175" y="1527030"/>
                    <a:pt x="203199" y="1516272"/>
                    <a:pt x="196028" y="1505515"/>
                  </a:cubicBezTo>
                  <a:cubicBezTo>
                    <a:pt x="188856" y="1493562"/>
                    <a:pt x="181684" y="1480413"/>
                    <a:pt x="173317" y="1466070"/>
                  </a:cubicBezTo>
                  <a:cubicBezTo>
                    <a:pt x="187660" y="1491171"/>
                    <a:pt x="180488" y="1464875"/>
                    <a:pt x="170926" y="1440969"/>
                  </a:cubicBezTo>
                  <a:cubicBezTo>
                    <a:pt x="167341" y="1439773"/>
                    <a:pt x="161364" y="1430211"/>
                    <a:pt x="152997" y="1415867"/>
                  </a:cubicBezTo>
                  <a:cubicBezTo>
                    <a:pt x="145826" y="1401524"/>
                    <a:pt x="135067" y="1383595"/>
                    <a:pt x="125505" y="1362080"/>
                  </a:cubicBezTo>
                  <a:cubicBezTo>
                    <a:pt x="115943" y="1340565"/>
                    <a:pt x="105186" y="1317854"/>
                    <a:pt x="95623" y="1293948"/>
                  </a:cubicBezTo>
                  <a:cubicBezTo>
                    <a:pt x="86061" y="1270042"/>
                    <a:pt x="76499" y="1247332"/>
                    <a:pt x="69327" y="1227012"/>
                  </a:cubicBezTo>
                  <a:cubicBezTo>
                    <a:pt x="66936" y="1207887"/>
                    <a:pt x="80084" y="1230598"/>
                    <a:pt x="68131" y="1187568"/>
                  </a:cubicBezTo>
                  <a:cubicBezTo>
                    <a:pt x="51397" y="1133779"/>
                    <a:pt x="63350" y="1182787"/>
                    <a:pt x="56178" y="1170834"/>
                  </a:cubicBezTo>
                  <a:cubicBezTo>
                    <a:pt x="51397" y="1148123"/>
                    <a:pt x="49006" y="1115850"/>
                    <a:pt x="43031" y="1093139"/>
                  </a:cubicBezTo>
                  <a:cubicBezTo>
                    <a:pt x="44225" y="1097921"/>
                    <a:pt x="45421" y="1097921"/>
                    <a:pt x="43031" y="1083577"/>
                  </a:cubicBezTo>
                  <a:cubicBezTo>
                    <a:pt x="34663" y="1071624"/>
                    <a:pt x="27491" y="1048914"/>
                    <a:pt x="21515" y="1020227"/>
                  </a:cubicBezTo>
                  <a:cubicBezTo>
                    <a:pt x="17929" y="1005884"/>
                    <a:pt x="16734" y="989150"/>
                    <a:pt x="14344" y="972416"/>
                  </a:cubicBezTo>
                  <a:cubicBezTo>
                    <a:pt x="11953" y="954486"/>
                    <a:pt x="9563" y="936557"/>
                    <a:pt x="8367" y="917432"/>
                  </a:cubicBezTo>
                  <a:cubicBezTo>
                    <a:pt x="2391" y="840934"/>
                    <a:pt x="4781" y="756068"/>
                    <a:pt x="0" y="693913"/>
                  </a:cubicBezTo>
                  <a:cubicBezTo>
                    <a:pt x="2391" y="695109"/>
                    <a:pt x="3585" y="724990"/>
                    <a:pt x="4781" y="752482"/>
                  </a:cubicBezTo>
                  <a:cubicBezTo>
                    <a:pt x="5976" y="766826"/>
                    <a:pt x="7172" y="779974"/>
                    <a:pt x="8367" y="788341"/>
                  </a:cubicBezTo>
                  <a:cubicBezTo>
                    <a:pt x="10757" y="796708"/>
                    <a:pt x="11953" y="800294"/>
                    <a:pt x="14344" y="796708"/>
                  </a:cubicBezTo>
                  <a:cubicBezTo>
                    <a:pt x="13148" y="788341"/>
                    <a:pt x="11953" y="775192"/>
                    <a:pt x="11953" y="759654"/>
                  </a:cubicBezTo>
                  <a:cubicBezTo>
                    <a:pt x="11953" y="744115"/>
                    <a:pt x="13148" y="727381"/>
                    <a:pt x="13148" y="711843"/>
                  </a:cubicBezTo>
                  <a:cubicBezTo>
                    <a:pt x="13148" y="704671"/>
                    <a:pt x="13148" y="696303"/>
                    <a:pt x="13148" y="690327"/>
                  </a:cubicBezTo>
                  <a:cubicBezTo>
                    <a:pt x="13148" y="683156"/>
                    <a:pt x="13148" y="678375"/>
                    <a:pt x="13148" y="673593"/>
                  </a:cubicBezTo>
                  <a:cubicBezTo>
                    <a:pt x="13148" y="665226"/>
                    <a:pt x="11953" y="661640"/>
                    <a:pt x="8367" y="666422"/>
                  </a:cubicBezTo>
                  <a:cubicBezTo>
                    <a:pt x="9563" y="652078"/>
                    <a:pt x="9563" y="636539"/>
                    <a:pt x="10757" y="621001"/>
                  </a:cubicBezTo>
                  <a:cubicBezTo>
                    <a:pt x="11953" y="604267"/>
                    <a:pt x="14344" y="588727"/>
                    <a:pt x="15538" y="573189"/>
                  </a:cubicBezTo>
                  <a:cubicBezTo>
                    <a:pt x="16734" y="556455"/>
                    <a:pt x="17929" y="540916"/>
                    <a:pt x="20320" y="525377"/>
                  </a:cubicBezTo>
                  <a:cubicBezTo>
                    <a:pt x="22710" y="509838"/>
                    <a:pt x="25101" y="494300"/>
                    <a:pt x="27491" y="479956"/>
                  </a:cubicBezTo>
                  <a:cubicBezTo>
                    <a:pt x="38250" y="420192"/>
                    <a:pt x="52593" y="369990"/>
                    <a:pt x="66936" y="344888"/>
                  </a:cubicBezTo>
                  <a:cubicBezTo>
                    <a:pt x="63350" y="342498"/>
                    <a:pt x="64546" y="331741"/>
                    <a:pt x="68131" y="316201"/>
                  </a:cubicBezTo>
                  <a:cubicBezTo>
                    <a:pt x="71718" y="300663"/>
                    <a:pt x="78889" y="279148"/>
                    <a:pt x="86061" y="256437"/>
                  </a:cubicBezTo>
                  <a:cubicBezTo>
                    <a:pt x="101599" y="211016"/>
                    <a:pt x="125505" y="156032"/>
                    <a:pt x="141044" y="116588"/>
                  </a:cubicBezTo>
                  <a:cubicBezTo>
                    <a:pt x="139848" y="135713"/>
                    <a:pt x="148216" y="118979"/>
                    <a:pt x="158973" y="92683"/>
                  </a:cubicBezTo>
                  <a:cubicBezTo>
                    <a:pt x="164950" y="79534"/>
                    <a:pt x="172122" y="63996"/>
                    <a:pt x="179294" y="49652"/>
                  </a:cubicBezTo>
                  <a:cubicBezTo>
                    <a:pt x="182879" y="42481"/>
                    <a:pt x="185269" y="35309"/>
                    <a:pt x="188856" y="29332"/>
                  </a:cubicBezTo>
                  <a:cubicBezTo>
                    <a:pt x="192441" y="23356"/>
                    <a:pt x="196028" y="18575"/>
                    <a:pt x="198418" y="13794"/>
                  </a:cubicBezTo>
                  <a:cubicBezTo>
                    <a:pt x="191247" y="28137"/>
                    <a:pt x="186465" y="43675"/>
                    <a:pt x="180488" y="58019"/>
                  </a:cubicBezTo>
                  <a:lnTo>
                    <a:pt x="212681" y="0"/>
                  </a:lnTo>
                  <a:close/>
                  <a:moveTo>
                    <a:pt x="50202" y="418996"/>
                  </a:moveTo>
                  <a:cubicBezTo>
                    <a:pt x="46616" y="435730"/>
                    <a:pt x="43031" y="450074"/>
                    <a:pt x="40640" y="465613"/>
                  </a:cubicBezTo>
                  <a:cubicBezTo>
                    <a:pt x="38250" y="481151"/>
                    <a:pt x="37054" y="496691"/>
                    <a:pt x="34663" y="511034"/>
                  </a:cubicBezTo>
                  <a:cubicBezTo>
                    <a:pt x="29882" y="540916"/>
                    <a:pt x="28687" y="569603"/>
                    <a:pt x="26297" y="598290"/>
                  </a:cubicBezTo>
                  <a:lnTo>
                    <a:pt x="25101" y="619805"/>
                  </a:lnTo>
                  <a:lnTo>
                    <a:pt x="23906" y="641320"/>
                  </a:lnTo>
                  <a:cubicBezTo>
                    <a:pt x="22710" y="655663"/>
                    <a:pt x="22710" y="670007"/>
                    <a:pt x="21515" y="684350"/>
                  </a:cubicBezTo>
                  <a:cubicBezTo>
                    <a:pt x="20320" y="714233"/>
                    <a:pt x="21515" y="744115"/>
                    <a:pt x="19125" y="775192"/>
                  </a:cubicBezTo>
                  <a:lnTo>
                    <a:pt x="25101" y="753677"/>
                  </a:lnTo>
                  <a:cubicBezTo>
                    <a:pt x="19125" y="769217"/>
                    <a:pt x="22710" y="809856"/>
                    <a:pt x="25101" y="850496"/>
                  </a:cubicBezTo>
                  <a:cubicBezTo>
                    <a:pt x="27491" y="870816"/>
                    <a:pt x="29882" y="891136"/>
                    <a:pt x="31078" y="907870"/>
                  </a:cubicBezTo>
                  <a:cubicBezTo>
                    <a:pt x="32272" y="916237"/>
                    <a:pt x="32272" y="924604"/>
                    <a:pt x="32272" y="930580"/>
                  </a:cubicBezTo>
                  <a:cubicBezTo>
                    <a:pt x="32272" y="937752"/>
                    <a:pt x="32272" y="942533"/>
                    <a:pt x="31078" y="946119"/>
                  </a:cubicBezTo>
                  <a:cubicBezTo>
                    <a:pt x="31675" y="933569"/>
                    <a:pt x="35560" y="946119"/>
                    <a:pt x="40043" y="961060"/>
                  </a:cubicBezTo>
                  <a:lnTo>
                    <a:pt x="40784" y="963380"/>
                  </a:lnTo>
                  <a:lnTo>
                    <a:pt x="35391" y="928038"/>
                  </a:lnTo>
                  <a:cubicBezTo>
                    <a:pt x="30168" y="876604"/>
                    <a:pt x="27491" y="824418"/>
                    <a:pt x="27491" y="771607"/>
                  </a:cubicBezTo>
                  <a:cubicBezTo>
                    <a:pt x="27491" y="718796"/>
                    <a:pt x="30168" y="666610"/>
                    <a:pt x="35391" y="615177"/>
                  </a:cubicBezTo>
                  <a:lnTo>
                    <a:pt x="56102" y="479470"/>
                  </a:lnTo>
                  <a:lnTo>
                    <a:pt x="54834" y="477715"/>
                  </a:lnTo>
                  <a:cubicBezTo>
                    <a:pt x="51697" y="475474"/>
                    <a:pt x="47214" y="483543"/>
                    <a:pt x="35859" y="542112"/>
                  </a:cubicBezTo>
                  <a:cubicBezTo>
                    <a:pt x="44225" y="503862"/>
                    <a:pt x="46616" y="483542"/>
                    <a:pt x="46616" y="466808"/>
                  </a:cubicBezTo>
                  <a:cubicBezTo>
                    <a:pt x="47812" y="450074"/>
                    <a:pt x="46616" y="438121"/>
                    <a:pt x="50202" y="418996"/>
                  </a:cubicBezTo>
                  <a:close/>
                  <a:moveTo>
                    <a:pt x="39444" y="1033375"/>
                  </a:moveTo>
                  <a:cubicBezTo>
                    <a:pt x="43031" y="1058477"/>
                    <a:pt x="47812" y="1074015"/>
                    <a:pt x="52593" y="1087164"/>
                  </a:cubicBezTo>
                  <a:cubicBezTo>
                    <a:pt x="57374" y="1100311"/>
                    <a:pt x="63350" y="1111069"/>
                    <a:pt x="68131" y="1127803"/>
                  </a:cubicBezTo>
                  <a:lnTo>
                    <a:pt x="65741" y="1125413"/>
                  </a:lnTo>
                  <a:cubicBezTo>
                    <a:pt x="72912" y="1154100"/>
                    <a:pt x="84865" y="1200715"/>
                    <a:pt x="100405" y="1243746"/>
                  </a:cubicBezTo>
                  <a:cubicBezTo>
                    <a:pt x="99209" y="1237770"/>
                    <a:pt x="96818" y="1232989"/>
                    <a:pt x="94427" y="1228208"/>
                  </a:cubicBezTo>
                  <a:cubicBezTo>
                    <a:pt x="95623" y="1243746"/>
                    <a:pt x="126701" y="1328612"/>
                    <a:pt x="107576" y="1292753"/>
                  </a:cubicBezTo>
                  <a:cubicBezTo>
                    <a:pt x="115943" y="1323831"/>
                    <a:pt x="124310" y="1339369"/>
                    <a:pt x="130286" y="1350127"/>
                  </a:cubicBezTo>
                  <a:cubicBezTo>
                    <a:pt x="136263" y="1360884"/>
                    <a:pt x="141044" y="1366861"/>
                    <a:pt x="148216" y="1375228"/>
                  </a:cubicBezTo>
                  <a:cubicBezTo>
                    <a:pt x="145826" y="1371642"/>
                    <a:pt x="144630" y="1368056"/>
                    <a:pt x="143435" y="1364471"/>
                  </a:cubicBezTo>
                  <a:cubicBezTo>
                    <a:pt x="148815" y="1377021"/>
                    <a:pt x="160244" y="1398985"/>
                    <a:pt x="166127" y="1406660"/>
                  </a:cubicBezTo>
                  <a:lnTo>
                    <a:pt x="166999" y="1407153"/>
                  </a:lnTo>
                  <a:lnTo>
                    <a:pt x="147724" y="1367141"/>
                  </a:lnTo>
                  <a:cubicBezTo>
                    <a:pt x="109014" y="1275619"/>
                    <a:pt x="78956" y="1179547"/>
                    <a:pt x="58575" y="1079949"/>
                  </a:cubicBezTo>
                  <a:lnTo>
                    <a:pt x="53312" y="1045462"/>
                  </a:lnTo>
                  <a:lnTo>
                    <a:pt x="51397" y="1040547"/>
                  </a:lnTo>
                  <a:cubicBezTo>
                    <a:pt x="63350" y="1095530"/>
                    <a:pt x="44225" y="1038156"/>
                    <a:pt x="39444" y="1033375"/>
                  </a:cubicBezTo>
                  <a:close/>
                  <a:moveTo>
                    <a:pt x="184076" y="1442603"/>
                  </a:moveTo>
                  <a:lnTo>
                    <a:pt x="185269" y="1448141"/>
                  </a:lnTo>
                  <a:cubicBezTo>
                    <a:pt x="185269" y="1454117"/>
                    <a:pt x="182879" y="1457703"/>
                    <a:pt x="196028" y="1486390"/>
                  </a:cubicBezTo>
                  <a:cubicBezTo>
                    <a:pt x="209175" y="1507905"/>
                    <a:pt x="218738" y="1516272"/>
                    <a:pt x="229496" y="1530615"/>
                  </a:cubicBezTo>
                  <a:lnTo>
                    <a:pt x="234963" y="1538433"/>
                  </a:lnTo>
                  <a:lnTo>
                    <a:pt x="212151" y="1500882"/>
                  </a:lnTo>
                  <a:lnTo>
                    <a:pt x="184076" y="1442603"/>
                  </a:lnTo>
                  <a:close/>
                </a:path>
              </a:pathLst>
            </a:custGeom>
            <a:solidFill>
              <a:srgbClr val="0A283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77" name="Google Shape;177;p25"/>
            <p:cNvGrpSpPr/>
            <p:nvPr/>
          </p:nvGrpSpPr>
          <p:grpSpPr>
            <a:xfrm>
              <a:off x="8018856" y="2916193"/>
              <a:ext cx="430846" cy="1657292"/>
              <a:chOff x="8018856" y="2916193"/>
              <a:chExt cx="430846" cy="1657292"/>
            </a:xfrm>
          </p:grpSpPr>
          <p:sp>
            <p:nvSpPr>
              <p:cNvPr id="178" name="Google Shape;178;p25"/>
              <p:cNvSpPr/>
              <p:nvPr/>
            </p:nvSpPr>
            <p:spPr>
              <a:xfrm>
                <a:off x="8231094" y="2916193"/>
                <a:ext cx="218609" cy="681846"/>
              </a:xfrm>
              <a:custGeom>
                <a:avLst/>
                <a:gdLst/>
                <a:ahLst/>
                <a:cxnLst/>
                <a:rect l="l" t="t" r="r" b="b"/>
                <a:pathLst>
                  <a:path w="218609" h="681846" extrusionOk="0">
                    <a:moveTo>
                      <a:pt x="17610" y="0"/>
                    </a:moveTo>
                    <a:lnTo>
                      <a:pt x="27840" y="20026"/>
                    </a:lnTo>
                    <a:lnTo>
                      <a:pt x="20842" y="28023"/>
                    </a:lnTo>
                    <a:cubicBezTo>
                      <a:pt x="13073" y="42964"/>
                      <a:pt x="20245" y="36390"/>
                      <a:pt x="24877" y="32805"/>
                    </a:cubicBezTo>
                    <a:lnTo>
                      <a:pt x="25733" y="32782"/>
                    </a:lnTo>
                    <a:lnTo>
                      <a:pt x="30417" y="25071"/>
                    </a:lnTo>
                    <a:lnTo>
                      <a:pt x="74408" y="111188"/>
                    </a:lnTo>
                    <a:cubicBezTo>
                      <a:pt x="152643" y="287098"/>
                      <a:pt x="202520" y="475879"/>
                      <a:pt x="218609" y="667879"/>
                    </a:cubicBezTo>
                    <a:cubicBezTo>
                      <a:pt x="212888" y="686470"/>
                      <a:pt x="204307" y="685040"/>
                      <a:pt x="194297" y="672168"/>
                    </a:cubicBezTo>
                    <a:cubicBezTo>
                      <a:pt x="174990" y="498404"/>
                      <a:pt x="129135" y="322227"/>
                      <a:pt x="59750" y="156306"/>
                    </a:cubicBezTo>
                    <a:lnTo>
                      <a:pt x="11843" y="55645"/>
                    </a:lnTo>
                    <a:lnTo>
                      <a:pt x="13712" y="52568"/>
                    </a:lnTo>
                    <a:lnTo>
                      <a:pt x="13821" y="44907"/>
                    </a:lnTo>
                    <a:lnTo>
                      <a:pt x="9250" y="50197"/>
                    </a:lnTo>
                    <a:lnTo>
                      <a:pt x="0" y="30761"/>
                    </a:lnTo>
                    <a:lnTo>
                      <a:pt x="14866" y="3968"/>
                    </a:lnTo>
                    <a:lnTo>
                      <a:pt x="17610" y="0"/>
                    </a:lnTo>
                    <a:close/>
                  </a:path>
                </a:pathLst>
              </a:custGeom>
              <a:solidFill>
                <a:srgbClr val="0A283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 name="Google Shape;179;p25"/>
              <p:cNvSpPr/>
              <p:nvPr/>
            </p:nvSpPr>
            <p:spPr>
              <a:xfrm>
                <a:off x="8228692" y="2977563"/>
                <a:ext cx="179537" cy="579335"/>
              </a:xfrm>
              <a:custGeom>
                <a:avLst/>
                <a:gdLst/>
                <a:ahLst/>
                <a:cxnLst/>
                <a:rect l="l" t="t" r="r" b="b"/>
                <a:pathLst>
                  <a:path w="179537" h="579335" extrusionOk="0">
                    <a:moveTo>
                      <a:pt x="10767" y="0"/>
                    </a:moveTo>
                    <a:lnTo>
                      <a:pt x="87293" y="180499"/>
                    </a:lnTo>
                    <a:cubicBezTo>
                      <a:pt x="133415" y="309750"/>
                      <a:pt x="164521" y="444185"/>
                      <a:pt x="179537" y="579335"/>
                    </a:cubicBezTo>
                    <a:cubicBezTo>
                      <a:pt x="175247" y="569323"/>
                      <a:pt x="169527" y="557882"/>
                      <a:pt x="165235" y="545011"/>
                    </a:cubicBezTo>
                    <a:cubicBezTo>
                      <a:pt x="146644" y="416297"/>
                      <a:pt x="113750" y="289012"/>
                      <a:pt x="69415" y="171738"/>
                    </a:cubicBezTo>
                    <a:lnTo>
                      <a:pt x="0" y="17723"/>
                    </a:lnTo>
                    <a:lnTo>
                      <a:pt x="10767" y="0"/>
                    </a:lnTo>
                    <a:close/>
                  </a:path>
                </a:pathLst>
              </a:custGeom>
              <a:solidFill>
                <a:srgbClr val="0A283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25"/>
              <p:cNvSpPr/>
              <p:nvPr/>
            </p:nvSpPr>
            <p:spPr>
              <a:xfrm>
                <a:off x="8030808" y="4045983"/>
                <a:ext cx="2390" cy="5071"/>
              </a:xfrm>
              <a:custGeom>
                <a:avLst/>
                <a:gdLst/>
                <a:ahLst/>
                <a:cxnLst/>
                <a:rect l="l" t="t" r="r" b="b"/>
                <a:pathLst>
                  <a:path w="2390" h="5071" extrusionOk="0">
                    <a:moveTo>
                      <a:pt x="746" y="589"/>
                    </a:moveTo>
                    <a:cubicBezTo>
                      <a:pt x="1196" y="1485"/>
                      <a:pt x="1793" y="3278"/>
                      <a:pt x="2390" y="5071"/>
                    </a:cubicBezTo>
                    <a:cubicBezTo>
                      <a:pt x="1194" y="3876"/>
                      <a:pt x="1194" y="2681"/>
                      <a:pt x="0" y="1485"/>
                    </a:cubicBezTo>
                    <a:cubicBezTo>
                      <a:pt x="0" y="-307"/>
                      <a:pt x="298" y="-307"/>
                      <a:pt x="746" y="589"/>
                    </a:cubicBezTo>
                    <a:close/>
                  </a:path>
                </a:pathLst>
              </a:custGeom>
              <a:solidFill>
                <a:srgbClr val="0A283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25"/>
              <p:cNvSpPr/>
              <p:nvPr/>
            </p:nvSpPr>
            <p:spPr>
              <a:xfrm>
                <a:off x="8033199" y="4052249"/>
                <a:ext cx="8367" cy="23906"/>
              </a:xfrm>
              <a:custGeom>
                <a:avLst/>
                <a:gdLst/>
                <a:ahLst/>
                <a:cxnLst/>
                <a:rect l="l" t="t" r="r" b="b"/>
                <a:pathLst>
                  <a:path w="8367" h="23906" extrusionOk="0">
                    <a:moveTo>
                      <a:pt x="0" y="0"/>
                    </a:moveTo>
                    <a:cubicBezTo>
                      <a:pt x="2391" y="4781"/>
                      <a:pt x="4782" y="13148"/>
                      <a:pt x="8367" y="23906"/>
                    </a:cubicBezTo>
                    <a:cubicBezTo>
                      <a:pt x="5976" y="19125"/>
                      <a:pt x="2391" y="7172"/>
                      <a:pt x="0" y="0"/>
                    </a:cubicBezTo>
                    <a:close/>
                  </a:path>
                </a:pathLst>
              </a:custGeom>
              <a:solidFill>
                <a:srgbClr val="0A283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 name="Google Shape;182;p25"/>
              <p:cNvSpPr/>
              <p:nvPr/>
            </p:nvSpPr>
            <p:spPr>
              <a:xfrm>
                <a:off x="8235532" y="4357787"/>
                <a:ext cx="73772" cy="215698"/>
              </a:xfrm>
              <a:custGeom>
                <a:avLst/>
                <a:gdLst/>
                <a:ahLst/>
                <a:cxnLst/>
                <a:rect l="l" t="t" r="r" b="b"/>
                <a:pathLst>
                  <a:path w="73772" h="215698" extrusionOk="0">
                    <a:moveTo>
                      <a:pt x="72585" y="0"/>
                    </a:moveTo>
                    <a:cubicBezTo>
                      <a:pt x="52564" y="62927"/>
                      <a:pt x="56854" y="64357"/>
                      <a:pt x="64006" y="60067"/>
                    </a:cubicBezTo>
                    <a:cubicBezTo>
                      <a:pt x="69726" y="55776"/>
                      <a:pt x="81168" y="44334"/>
                      <a:pt x="66866" y="82949"/>
                    </a:cubicBezTo>
                    <a:lnTo>
                      <a:pt x="11753" y="215698"/>
                    </a:lnTo>
                    <a:lnTo>
                      <a:pt x="11174" y="215498"/>
                    </a:lnTo>
                    <a:lnTo>
                      <a:pt x="4451" y="204851"/>
                    </a:lnTo>
                    <a:lnTo>
                      <a:pt x="0" y="196961"/>
                    </a:lnTo>
                    <a:lnTo>
                      <a:pt x="1078" y="195038"/>
                    </a:lnTo>
                    <a:cubicBezTo>
                      <a:pt x="7156" y="182345"/>
                      <a:pt x="13950" y="166614"/>
                      <a:pt x="21101" y="148737"/>
                    </a:cubicBezTo>
                    <a:cubicBezTo>
                      <a:pt x="28251" y="130144"/>
                      <a:pt x="35402" y="110122"/>
                      <a:pt x="42552" y="88670"/>
                    </a:cubicBezTo>
                    <a:cubicBezTo>
                      <a:pt x="46844" y="77229"/>
                      <a:pt x="51133" y="67217"/>
                      <a:pt x="53994" y="54346"/>
                    </a:cubicBezTo>
                    <a:cubicBezTo>
                      <a:pt x="56854" y="42905"/>
                      <a:pt x="61145" y="31464"/>
                      <a:pt x="64006" y="18591"/>
                    </a:cubicBezTo>
                    <a:cubicBezTo>
                      <a:pt x="66866" y="12871"/>
                      <a:pt x="69726" y="7150"/>
                      <a:pt x="72585" y="0"/>
                    </a:cubicBezTo>
                    <a:close/>
                  </a:path>
                </a:pathLst>
              </a:custGeom>
              <a:solidFill>
                <a:srgbClr val="0A283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 name="Google Shape;183;p25"/>
              <p:cNvSpPr/>
              <p:nvPr/>
            </p:nvSpPr>
            <p:spPr>
              <a:xfrm>
                <a:off x="8055909" y="2994880"/>
                <a:ext cx="168079" cy="446577"/>
              </a:xfrm>
              <a:custGeom>
                <a:avLst/>
                <a:gdLst/>
                <a:ahLst/>
                <a:cxnLst/>
                <a:rect l="l" t="t" r="r" b="b"/>
                <a:pathLst>
                  <a:path w="168079" h="446577" extrusionOk="0">
                    <a:moveTo>
                      <a:pt x="163868" y="0"/>
                    </a:moveTo>
                    <a:lnTo>
                      <a:pt x="168079" y="8150"/>
                    </a:lnTo>
                    <a:lnTo>
                      <a:pt x="155973" y="28077"/>
                    </a:lnTo>
                    <a:cubicBezTo>
                      <a:pt x="108866" y="114792"/>
                      <a:pt x="69899" y="206570"/>
                      <a:pt x="40098" y="302385"/>
                    </a:cubicBezTo>
                    <a:lnTo>
                      <a:pt x="15818" y="396814"/>
                    </a:lnTo>
                    <a:lnTo>
                      <a:pt x="13933" y="395029"/>
                    </a:lnTo>
                    <a:cubicBezTo>
                      <a:pt x="12401" y="393312"/>
                      <a:pt x="11356" y="390398"/>
                      <a:pt x="11953" y="383226"/>
                    </a:cubicBezTo>
                    <a:lnTo>
                      <a:pt x="0" y="446577"/>
                    </a:lnTo>
                    <a:cubicBezTo>
                      <a:pt x="1196" y="426256"/>
                      <a:pt x="5977" y="399960"/>
                      <a:pt x="11953" y="372469"/>
                    </a:cubicBezTo>
                    <a:cubicBezTo>
                      <a:pt x="15540" y="358125"/>
                      <a:pt x="19125" y="343782"/>
                      <a:pt x="23906" y="329438"/>
                    </a:cubicBezTo>
                    <a:cubicBezTo>
                      <a:pt x="28687" y="315095"/>
                      <a:pt x="32274" y="299556"/>
                      <a:pt x="38249" y="284017"/>
                    </a:cubicBezTo>
                    <a:cubicBezTo>
                      <a:pt x="44227" y="268478"/>
                      <a:pt x="49008" y="252940"/>
                      <a:pt x="54984" y="237401"/>
                    </a:cubicBezTo>
                    <a:cubicBezTo>
                      <a:pt x="60961" y="221862"/>
                      <a:pt x="68132" y="206323"/>
                      <a:pt x="74108" y="189589"/>
                    </a:cubicBezTo>
                    <a:cubicBezTo>
                      <a:pt x="86061" y="157317"/>
                      <a:pt x="100405" y="127434"/>
                      <a:pt x="111163" y="96356"/>
                    </a:cubicBezTo>
                    <a:cubicBezTo>
                      <a:pt x="118335" y="89185"/>
                      <a:pt x="101600" y="121458"/>
                      <a:pt x="96819" y="136996"/>
                    </a:cubicBezTo>
                    <a:cubicBezTo>
                      <a:pt x="126701" y="87990"/>
                      <a:pt x="118335" y="85599"/>
                      <a:pt x="132678" y="53326"/>
                    </a:cubicBezTo>
                    <a:cubicBezTo>
                      <a:pt x="139252" y="40178"/>
                      <a:pt x="147022" y="26731"/>
                      <a:pt x="154642" y="14330"/>
                    </a:cubicBezTo>
                    <a:lnTo>
                      <a:pt x="163868" y="0"/>
                    </a:lnTo>
                    <a:close/>
                  </a:path>
                </a:pathLst>
              </a:custGeom>
              <a:solidFill>
                <a:srgbClr val="0A283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 name="Google Shape;184;p25"/>
              <p:cNvSpPr/>
              <p:nvPr/>
            </p:nvSpPr>
            <p:spPr>
              <a:xfrm>
                <a:off x="8018856" y="3399621"/>
                <a:ext cx="36977" cy="544384"/>
              </a:xfrm>
              <a:custGeom>
                <a:avLst/>
                <a:gdLst/>
                <a:ahLst/>
                <a:cxnLst/>
                <a:rect l="l" t="t" r="r" b="b"/>
                <a:pathLst>
                  <a:path w="36977" h="544384" extrusionOk="0">
                    <a:moveTo>
                      <a:pt x="31077" y="0"/>
                    </a:moveTo>
                    <a:cubicBezTo>
                      <a:pt x="27491" y="19125"/>
                      <a:pt x="28687" y="31078"/>
                      <a:pt x="27491" y="47812"/>
                    </a:cubicBezTo>
                    <a:cubicBezTo>
                      <a:pt x="27491" y="64546"/>
                      <a:pt x="25100" y="84866"/>
                      <a:pt x="16734" y="123116"/>
                    </a:cubicBezTo>
                    <a:cubicBezTo>
                      <a:pt x="28089" y="64547"/>
                      <a:pt x="32572" y="56478"/>
                      <a:pt x="35709" y="58719"/>
                    </a:cubicBezTo>
                    <a:lnTo>
                      <a:pt x="36977" y="60474"/>
                    </a:lnTo>
                    <a:lnTo>
                      <a:pt x="16266" y="196181"/>
                    </a:lnTo>
                    <a:cubicBezTo>
                      <a:pt x="11043" y="247614"/>
                      <a:pt x="8366" y="299800"/>
                      <a:pt x="8366" y="352611"/>
                    </a:cubicBezTo>
                    <a:cubicBezTo>
                      <a:pt x="8366" y="405422"/>
                      <a:pt x="11043" y="457608"/>
                      <a:pt x="16266" y="509042"/>
                    </a:cubicBezTo>
                    <a:lnTo>
                      <a:pt x="21659" y="544384"/>
                    </a:lnTo>
                    <a:lnTo>
                      <a:pt x="20918" y="542064"/>
                    </a:lnTo>
                    <a:cubicBezTo>
                      <a:pt x="16435" y="527123"/>
                      <a:pt x="12550" y="514573"/>
                      <a:pt x="11953" y="527123"/>
                    </a:cubicBezTo>
                    <a:cubicBezTo>
                      <a:pt x="13147" y="523537"/>
                      <a:pt x="13147" y="518756"/>
                      <a:pt x="13147" y="511584"/>
                    </a:cubicBezTo>
                    <a:cubicBezTo>
                      <a:pt x="13147" y="505608"/>
                      <a:pt x="13147" y="497241"/>
                      <a:pt x="11953" y="488874"/>
                    </a:cubicBezTo>
                    <a:cubicBezTo>
                      <a:pt x="10757" y="472140"/>
                      <a:pt x="8366" y="451820"/>
                      <a:pt x="5976" y="431500"/>
                    </a:cubicBezTo>
                    <a:cubicBezTo>
                      <a:pt x="3585" y="390860"/>
                      <a:pt x="0" y="350221"/>
                      <a:pt x="5976" y="334681"/>
                    </a:cubicBezTo>
                    <a:lnTo>
                      <a:pt x="0" y="356196"/>
                    </a:lnTo>
                    <a:cubicBezTo>
                      <a:pt x="2390" y="325119"/>
                      <a:pt x="1195" y="295237"/>
                      <a:pt x="2390" y="265354"/>
                    </a:cubicBezTo>
                    <a:cubicBezTo>
                      <a:pt x="3585" y="251011"/>
                      <a:pt x="3585" y="236667"/>
                      <a:pt x="4781" y="222324"/>
                    </a:cubicBezTo>
                    <a:lnTo>
                      <a:pt x="5976" y="200809"/>
                    </a:lnTo>
                    <a:lnTo>
                      <a:pt x="7172" y="179294"/>
                    </a:lnTo>
                    <a:cubicBezTo>
                      <a:pt x="9562" y="150607"/>
                      <a:pt x="10757" y="121920"/>
                      <a:pt x="15538" y="92038"/>
                    </a:cubicBezTo>
                    <a:cubicBezTo>
                      <a:pt x="17929" y="77695"/>
                      <a:pt x="19125" y="62155"/>
                      <a:pt x="21515" y="46617"/>
                    </a:cubicBezTo>
                    <a:cubicBezTo>
                      <a:pt x="23906" y="31078"/>
                      <a:pt x="27491" y="16734"/>
                      <a:pt x="31077" y="0"/>
                    </a:cubicBezTo>
                    <a:close/>
                  </a:path>
                </a:pathLst>
              </a:custGeom>
              <a:solidFill>
                <a:srgbClr val="0A283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 name="Google Shape;185;p25"/>
              <p:cNvSpPr/>
              <p:nvPr/>
            </p:nvSpPr>
            <p:spPr>
              <a:xfrm>
                <a:off x="8039175" y="4014000"/>
                <a:ext cx="127555" cy="373778"/>
              </a:xfrm>
              <a:custGeom>
                <a:avLst/>
                <a:gdLst/>
                <a:ahLst/>
                <a:cxnLst/>
                <a:rect l="l" t="t" r="r" b="b"/>
                <a:pathLst>
                  <a:path w="127555" h="373778" extrusionOk="0">
                    <a:moveTo>
                      <a:pt x="0" y="0"/>
                    </a:moveTo>
                    <a:cubicBezTo>
                      <a:pt x="4781" y="4781"/>
                      <a:pt x="23906" y="62155"/>
                      <a:pt x="11953" y="7172"/>
                    </a:cubicBezTo>
                    <a:lnTo>
                      <a:pt x="13868" y="12087"/>
                    </a:lnTo>
                    <a:lnTo>
                      <a:pt x="19131" y="46574"/>
                    </a:lnTo>
                    <a:cubicBezTo>
                      <a:pt x="39512" y="146172"/>
                      <a:pt x="69570" y="242244"/>
                      <a:pt x="108280" y="333766"/>
                    </a:cubicBezTo>
                    <a:lnTo>
                      <a:pt x="127555" y="373778"/>
                    </a:lnTo>
                    <a:lnTo>
                      <a:pt x="126683" y="373285"/>
                    </a:lnTo>
                    <a:cubicBezTo>
                      <a:pt x="120800" y="365610"/>
                      <a:pt x="109371" y="343646"/>
                      <a:pt x="103991" y="331096"/>
                    </a:cubicBezTo>
                    <a:cubicBezTo>
                      <a:pt x="105186" y="334681"/>
                      <a:pt x="106382" y="338267"/>
                      <a:pt x="108772" y="341853"/>
                    </a:cubicBezTo>
                    <a:cubicBezTo>
                      <a:pt x="101600" y="333486"/>
                      <a:pt x="96819" y="327509"/>
                      <a:pt x="90842" y="316752"/>
                    </a:cubicBezTo>
                    <a:cubicBezTo>
                      <a:pt x="84866" y="305994"/>
                      <a:pt x="76499" y="290456"/>
                      <a:pt x="68132" y="259378"/>
                    </a:cubicBezTo>
                    <a:cubicBezTo>
                      <a:pt x="87257" y="295237"/>
                      <a:pt x="56179" y="210371"/>
                      <a:pt x="54983" y="194833"/>
                    </a:cubicBezTo>
                    <a:cubicBezTo>
                      <a:pt x="57374" y="199614"/>
                      <a:pt x="59765" y="204395"/>
                      <a:pt x="60961" y="210371"/>
                    </a:cubicBezTo>
                    <a:cubicBezTo>
                      <a:pt x="45421" y="167340"/>
                      <a:pt x="33468" y="120725"/>
                      <a:pt x="26297" y="92038"/>
                    </a:cubicBezTo>
                    <a:lnTo>
                      <a:pt x="28687" y="94428"/>
                    </a:lnTo>
                    <a:cubicBezTo>
                      <a:pt x="23906" y="77694"/>
                      <a:pt x="17930" y="66936"/>
                      <a:pt x="13149" y="53789"/>
                    </a:cubicBezTo>
                    <a:cubicBezTo>
                      <a:pt x="8368" y="40640"/>
                      <a:pt x="3587" y="25102"/>
                      <a:pt x="0" y="0"/>
                    </a:cubicBezTo>
                    <a:close/>
                  </a:path>
                </a:pathLst>
              </a:custGeom>
              <a:solidFill>
                <a:srgbClr val="0A283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25"/>
              <p:cNvSpPr/>
              <p:nvPr/>
            </p:nvSpPr>
            <p:spPr>
              <a:xfrm>
                <a:off x="8183807" y="4423228"/>
                <a:ext cx="50887" cy="95830"/>
              </a:xfrm>
              <a:custGeom>
                <a:avLst/>
                <a:gdLst/>
                <a:ahLst/>
                <a:cxnLst/>
                <a:rect l="l" t="t" r="r" b="b"/>
                <a:pathLst>
                  <a:path w="50887" h="95830" extrusionOk="0">
                    <a:moveTo>
                      <a:pt x="0" y="0"/>
                    </a:moveTo>
                    <a:lnTo>
                      <a:pt x="28075" y="58279"/>
                    </a:lnTo>
                    <a:lnTo>
                      <a:pt x="50887" y="95830"/>
                    </a:lnTo>
                    <a:lnTo>
                      <a:pt x="45420" y="88012"/>
                    </a:lnTo>
                    <a:cubicBezTo>
                      <a:pt x="34662" y="73669"/>
                      <a:pt x="25099" y="65302"/>
                      <a:pt x="11952" y="43787"/>
                    </a:cubicBezTo>
                    <a:cubicBezTo>
                      <a:pt x="-1197" y="15100"/>
                      <a:pt x="1193" y="11514"/>
                      <a:pt x="1193" y="5538"/>
                    </a:cubicBezTo>
                    <a:lnTo>
                      <a:pt x="0" y="0"/>
                    </a:lnTo>
                    <a:close/>
                  </a:path>
                </a:pathLst>
              </a:custGeom>
              <a:solidFill>
                <a:srgbClr val="0A283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rket Space">
  <p:cSld name="Market Space">
    <p:spTree>
      <p:nvGrpSpPr>
        <p:cNvPr id="1" name="Shape 187"/>
        <p:cNvGrpSpPr/>
        <p:nvPr/>
      </p:nvGrpSpPr>
      <p:grpSpPr>
        <a:xfrm>
          <a:off x="0" y="0"/>
          <a:ext cx="0" cy="0"/>
          <a:chOff x="0" y="0"/>
          <a:chExt cx="0" cy="0"/>
        </a:xfrm>
      </p:grpSpPr>
      <p:cxnSp>
        <p:nvCxnSpPr>
          <p:cNvPr id="188" name="Google Shape;188;p26"/>
          <p:cNvCxnSpPr/>
          <p:nvPr/>
        </p:nvCxnSpPr>
        <p:spPr>
          <a:xfrm>
            <a:off x="6096600" y="1406251"/>
            <a:ext cx="0" cy="4493319"/>
          </a:xfrm>
          <a:prstGeom prst="straightConnector1">
            <a:avLst/>
          </a:prstGeom>
          <a:noFill/>
          <a:ln w="9525" cap="flat" cmpd="sng">
            <a:solidFill>
              <a:srgbClr val="D8D8D8"/>
            </a:solidFill>
            <a:prstDash val="solid"/>
            <a:miter lim="800000"/>
            <a:headEnd type="triangle" w="med" len="med"/>
            <a:tailEnd type="triangle" w="med" len="med"/>
          </a:ln>
        </p:spPr>
      </p:cxnSp>
      <p:cxnSp>
        <p:nvCxnSpPr>
          <p:cNvPr id="189" name="Google Shape;189;p26"/>
          <p:cNvCxnSpPr/>
          <p:nvPr/>
        </p:nvCxnSpPr>
        <p:spPr>
          <a:xfrm rot="10800000">
            <a:off x="432001" y="3652910"/>
            <a:ext cx="11329199" cy="0"/>
          </a:xfrm>
          <a:prstGeom prst="straightConnector1">
            <a:avLst/>
          </a:prstGeom>
          <a:noFill/>
          <a:ln w="9525" cap="flat" cmpd="sng">
            <a:solidFill>
              <a:srgbClr val="D8D8D8"/>
            </a:solidFill>
            <a:prstDash val="solid"/>
            <a:miter lim="800000"/>
            <a:headEnd type="triangle" w="med" len="med"/>
            <a:tailEnd type="triangle" w="med" len="med"/>
          </a:ln>
        </p:spPr>
      </p:cxnSp>
      <p:sp>
        <p:nvSpPr>
          <p:cNvPr id="190" name="Google Shape;190;p26"/>
          <p:cNvSpPr txBox="1">
            <a:spLocks noGrp="1"/>
          </p:cNvSpPr>
          <p:nvPr>
            <p:ph type="body" idx="1"/>
          </p:nvPr>
        </p:nvSpPr>
        <p:spPr>
          <a:xfrm>
            <a:off x="5106600" y="1069941"/>
            <a:ext cx="1980000" cy="252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1" name="Google Shape;191;p26"/>
          <p:cNvSpPr txBox="1">
            <a:spLocks noGrp="1"/>
          </p:cNvSpPr>
          <p:nvPr>
            <p:ph type="body" idx="2"/>
          </p:nvPr>
        </p:nvSpPr>
        <p:spPr>
          <a:xfrm>
            <a:off x="5106600" y="5983879"/>
            <a:ext cx="1980000" cy="252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2" name="Google Shape;192;p26"/>
          <p:cNvSpPr txBox="1">
            <a:spLocks noGrp="1"/>
          </p:cNvSpPr>
          <p:nvPr>
            <p:ph type="body" idx="3"/>
          </p:nvPr>
        </p:nvSpPr>
        <p:spPr>
          <a:xfrm>
            <a:off x="432000" y="3354600"/>
            <a:ext cx="1980000" cy="252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3" name="Google Shape;193;p26"/>
          <p:cNvSpPr txBox="1">
            <a:spLocks noGrp="1"/>
          </p:cNvSpPr>
          <p:nvPr>
            <p:ph type="body" idx="4"/>
          </p:nvPr>
        </p:nvSpPr>
        <p:spPr>
          <a:xfrm>
            <a:off x="9781200" y="3354600"/>
            <a:ext cx="1980000" cy="252000"/>
          </a:xfrm>
          <a:prstGeom prst="rect">
            <a:avLst/>
          </a:prstGeom>
          <a:noFill/>
          <a:ln>
            <a:noFill/>
          </a:ln>
        </p:spPr>
        <p:txBody>
          <a:bodyPr spcFirstLastPara="1" wrap="square" lIns="0" tIns="0" rIns="0" bIns="0" anchor="t" anchorCtr="0">
            <a:noAutofit/>
          </a:bodyPr>
          <a:lstStyle>
            <a:lvl1pPr marL="457200" lvl="0" indent="-228600" algn="r">
              <a:lnSpc>
                <a:spcPct val="9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4" name="Google Shape;194;p26"/>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5" name="Google Shape;195;p26"/>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6" name="Google Shape;196;p26"/>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lvl="0" indent="0" algn="ctr">
              <a:spcBef>
                <a:spcPts val="0"/>
              </a:spcBef>
              <a:buNone/>
              <a:defRPr sz="1000" b="1">
                <a:solidFill>
                  <a:schemeClr val="lt1"/>
                </a:solidFill>
                <a:latin typeface="Calibri"/>
                <a:ea typeface="Calibri"/>
                <a:cs typeface="Calibri"/>
                <a:sym typeface="Calibri"/>
              </a:defRPr>
            </a:lvl1pPr>
            <a:lvl2pPr marL="0" lvl="1" indent="0" algn="ctr">
              <a:spcBef>
                <a:spcPts val="0"/>
              </a:spcBef>
              <a:buNone/>
              <a:defRPr sz="1000" b="1">
                <a:solidFill>
                  <a:schemeClr val="lt1"/>
                </a:solidFill>
                <a:latin typeface="Calibri"/>
                <a:ea typeface="Calibri"/>
                <a:cs typeface="Calibri"/>
                <a:sym typeface="Calibri"/>
              </a:defRPr>
            </a:lvl2pPr>
            <a:lvl3pPr marL="0" lvl="2" indent="0" algn="ctr">
              <a:spcBef>
                <a:spcPts val="0"/>
              </a:spcBef>
              <a:buNone/>
              <a:defRPr sz="1000" b="1">
                <a:solidFill>
                  <a:schemeClr val="lt1"/>
                </a:solidFill>
                <a:latin typeface="Calibri"/>
                <a:ea typeface="Calibri"/>
                <a:cs typeface="Calibri"/>
                <a:sym typeface="Calibri"/>
              </a:defRPr>
            </a:lvl3pPr>
            <a:lvl4pPr marL="0" lvl="3" indent="0" algn="ctr">
              <a:spcBef>
                <a:spcPts val="0"/>
              </a:spcBef>
              <a:buNone/>
              <a:defRPr sz="1000" b="1">
                <a:solidFill>
                  <a:schemeClr val="lt1"/>
                </a:solidFill>
                <a:latin typeface="Calibri"/>
                <a:ea typeface="Calibri"/>
                <a:cs typeface="Calibri"/>
                <a:sym typeface="Calibri"/>
              </a:defRPr>
            </a:lvl4pPr>
            <a:lvl5pPr marL="0" lvl="4" indent="0" algn="ctr">
              <a:spcBef>
                <a:spcPts val="0"/>
              </a:spcBef>
              <a:buNone/>
              <a:defRPr sz="1000" b="1">
                <a:solidFill>
                  <a:schemeClr val="lt1"/>
                </a:solidFill>
                <a:latin typeface="Calibri"/>
                <a:ea typeface="Calibri"/>
                <a:cs typeface="Calibri"/>
                <a:sym typeface="Calibri"/>
              </a:defRPr>
            </a:lvl5pPr>
            <a:lvl6pPr marL="0" lvl="5" indent="0" algn="ctr">
              <a:spcBef>
                <a:spcPts val="0"/>
              </a:spcBef>
              <a:buNone/>
              <a:defRPr sz="1000" b="1">
                <a:solidFill>
                  <a:schemeClr val="lt1"/>
                </a:solidFill>
                <a:latin typeface="Calibri"/>
                <a:ea typeface="Calibri"/>
                <a:cs typeface="Calibri"/>
                <a:sym typeface="Calibri"/>
              </a:defRPr>
            </a:lvl6pPr>
            <a:lvl7pPr marL="0" lvl="6" indent="0" algn="ctr">
              <a:spcBef>
                <a:spcPts val="0"/>
              </a:spcBef>
              <a:buNone/>
              <a:defRPr sz="1000" b="1">
                <a:solidFill>
                  <a:schemeClr val="lt1"/>
                </a:solidFill>
                <a:latin typeface="Calibri"/>
                <a:ea typeface="Calibri"/>
                <a:cs typeface="Calibri"/>
                <a:sym typeface="Calibri"/>
              </a:defRPr>
            </a:lvl7pPr>
            <a:lvl8pPr marL="0" lvl="7" indent="0" algn="ctr">
              <a:spcBef>
                <a:spcPts val="0"/>
              </a:spcBef>
              <a:buNone/>
              <a:defRPr sz="1000" b="1">
                <a:solidFill>
                  <a:schemeClr val="lt1"/>
                </a:solidFill>
                <a:latin typeface="Calibri"/>
                <a:ea typeface="Calibri"/>
                <a:cs typeface="Calibri"/>
                <a:sym typeface="Calibri"/>
              </a:defRPr>
            </a:lvl8pPr>
            <a:lvl9pPr marL="0" lvl="8" indent="0" algn="ctr">
              <a:spcBef>
                <a:spcPts val="0"/>
              </a:spcBef>
              <a:buNone/>
              <a:defRPr sz="1000" b="1">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 Boxed">
  <p:cSld name="3 Col Boxed">
    <p:spTree>
      <p:nvGrpSpPr>
        <p:cNvPr id="1" name="Shape 197"/>
        <p:cNvGrpSpPr/>
        <p:nvPr/>
      </p:nvGrpSpPr>
      <p:grpSpPr>
        <a:xfrm>
          <a:off x="0" y="0"/>
          <a:ext cx="0" cy="0"/>
          <a:chOff x="0" y="0"/>
          <a:chExt cx="0" cy="0"/>
        </a:xfrm>
      </p:grpSpPr>
      <p:grpSp>
        <p:nvGrpSpPr>
          <p:cNvPr id="198" name="Google Shape;198;p27"/>
          <p:cNvGrpSpPr/>
          <p:nvPr/>
        </p:nvGrpSpPr>
        <p:grpSpPr>
          <a:xfrm>
            <a:off x="-1579097" y="-793432"/>
            <a:ext cx="9838107" cy="9120772"/>
            <a:chOff x="-1575368" y="-793432"/>
            <a:chExt cx="9838107" cy="9120772"/>
          </a:xfrm>
        </p:grpSpPr>
        <p:sp>
          <p:nvSpPr>
            <p:cNvPr id="199" name="Google Shape;199;p27"/>
            <p:cNvSpPr/>
            <p:nvPr/>
          </p:nvSpPr>
          <p:spPr>
            <a:xfrm rot="10800000">
              <a:off x="0" y="-1"/>
              <a:ext cx="8262739" cy="6858000"/>
            </a:xfrm>
            <a:custGeom>
              <a:avLst/>
              <a:gdLst/>
              <a:ahLst/>
              <a:cxnLst/>
              <a:rect l="l" t="t" r="r" b="b"/>
              <a:pathLst>
                <a:path w="8262739" h="6858000" extrusionOk="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a:gsLst>
                <a:gs pos="0">
                  <a:srgbClr val="EFF7FC"/>
                </a:gs>
                <a:gs pos="100000">
                  <a:srgbClr val="BF678E">
                    <a:alpha val="7098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 name="Google Shape;200;p27"/>
            <p:cNvSpPr/>
            <p:nvPr/>
          </p:nvSpPr>
          <p:spPr>
            <a:xfrm rot="900000">
              <a:off x="-731331" y="24786"/>
              <a:ext cx="7308033" cy="7484336"/>
            </a:xfrm>
            <a:custGeom>
              <a:avLst/>
              <a:gdLst/>
              <a:ahLst/>
              <a:cxnLst/>
              <a:rect l="l" t="t" r="r" b="b"/>
              <a:pathLst>
                <a:path w="7308033" h="7484336" extrusionOk="0">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lt1">
                <a:alpha val="45882"/>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01" name="Google Shape;201;p27"/>
          <p:cNvSpPr txBox="1">
            <a:spLocks noGrp="1"/>
          </p:cNvSpPr>
          <p:nvPr>
            <p:ph type="body" idx="1"/>
          </p:nvPr>
        </p:nvSpPr>
        <p:spPr>
          <a:xfrm>
            <a:off x="431999" y="1728000"/>
            <a:ext cx="3240000" cy="720000"/>
          </a:xfrm>
          <a:prstGeom prst="rect">
            <a:avLst/>
          </a:prstGeom>
          <a:noFill/>
          <a:ln>
            <a:noFill/>
          </a:ln>
        </p:spPr>
        <p:txBody>
          <a:bodyPr spcFirstLastPara="1" wrap="square" lIns="108000" tIns="36000" rIns="108000" bIns="36000" anchor="ctr" anchorCtr="0">
            <a:noAutofit/>
          </a:bodyPr>
          <a:lstStyle>
            <a:lvl1pPr marL="457200" lvl="0" indent="-228600" algn="ctr">
              <a:lnSpc>
                <a:spcPct val="90000"/>
              </a:lnSpc>
              <a:spcBef>
                <a:spcPts val="1000"/>
              </a:spcBef>
              <a:spcAft>
                <a:spcPts val="0"/>
              </a:spcAft>
              <a:buClr>
                <a:schemeClr val="dk1"/>
              </a:buClr>
              <a:buSzPts val="1800"/>
              <a:buNone/>
              <a:defRPr>
                <a:solidFill>
                  <a:schemeClr val="dk1"/>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2" name="Google Shape;202;p27"/>
          <p:cNvSpPr txBox="1">
            <a:spLocks noGrp="1"/>
          </p:cNvSpPr>
          <p:nvPr>
            <p:ph type="body" idx="2"/>
          </p:nvPr>
        </p:nvSpPr>
        <p:spPr>
          <a:xfrm>
            <a:off x="431999" y="2448000"/>
            <a:ext cx="3240000" cy="3631338"/>
          </a:xfrm>
          <a:prstGeom prst="rect">
            <a:avLst/>
          </a:prstGeom>
          <a:solidFill>
            <a:schemeClr val="lt1"/>
          </a:solidFill>
          <a:ln w="9525" cap="flat" cmpd="sng">
            <a:solidFill>
              <a:srgbClr val="D8D8D8"/>
            </a:solidFill>
            <a:prstDash val="solid"/>
            <a:round/>
            <a:headEnd type="none" w="sm" len="sm"/>
            <a:tailEnd type="none" w="sm" len="sm"/>
          </a:ln>
        </p:spPr>
        <p:txBody>
          <a:bodyPr spcFirstLastPara="1" wrap="square" lIns="136800" tIns="252000" rIns="136800" bIns="0" anchor="t" anchorCtr="0">
            <a:noAutofit/>
          </a:bodyPr>
          <a:lstStyle>
            <a:lvl1pPr marL="457200" lvl="0" indent="-342900" algn="l">
              <a:lnSpc>
                <a:spcPct val="90000"/>
              </a:lnSpc>
              <a:spcBef>
                <a:spcPts val="1000"/>
              </a:spcBef>
              <a:spcAft>
                <a:spcPts val="0"/>
              </a:spcAft>
              <a:buClr>
                <a:srgbClr val="3F3F3F"/>
              </a:buClr>
              <a:buSzPts val="1800"/>
              <a:buFont typeface="Arial"/>
              <a:buChar char="•"/>
              <a:defRPr/>
            </a:lvl1pPr>
            <a:lvl2pPr marL="914400" lvl="1" indent="-330200" algn="l">
              <a:lnSpc>
                <a:spcPct val="90000"/>
              </a:lnSpc>
              <a:spcBef>
                <a:spcPts val="500"/>
              </a:spcBef>
              <a:spcAft>
                <a:spcPts val="0"/>
              </a:spcAft>
              <a:buClr>
                <a:srgbClr val="3F3F3F"/>
              </a:buClr>
              <a:buSzPts val="1600"/>
              <a:buChar char="•"/>
              <a:defRPr/>
            </a:lvl2pPr>
            <a:lvl3pPr marL="1371600" lvl="2" indent="-317500" algn="l">
              <a:lnSpc>
                <a:spcPct val="90000"/>
              </a:lnSpc>
              <a:spcBef>
                <a:spcPts val="500"/>
              </a:spcBef>
              <a:spcAft>
                <a:spcPts val="0"/>
              </a:spcAft>
              <a:buClr>
                <a:srgbClr val="3F3F3F"/>
              </a:buClr>
              <a:buSzPts val="1400"/>
              <a:buChar char="•"/>
              <a:defRPr/>
            </a:lvl3pPr>
            <a:lvl4pPr marL="1828800" lvl="3" indent="-317500" algn="l">
              <a:lnSpc>
                <a:spcPct val="90000"/>
              </a:lnSpc>
              <a:spcBef>
                <a:spcPts val="500"/>
              </a:spcBef>
              <a:spcAft>
                <a:spcPts val="0"/>
              </a:spcAft>
              <a:buClr>
                <a:srgbClr val="3F3F3F"/>
              </a:buClr>
              <a:buSzPts val="1400"/>
              <a:buChar char="•"/>
              <a:defRPr/>
            </a:lvl4pPr>
            <a:lvl5pPr marL="2286000" lvl="4" indent="-317500" algn="l">
              <a:lnSpc>
                <a:spcPct val="90000"/>
              </a:lnSpc>
              <a:spcBef>
                <a:spcPts val="500"/>
              </a:spcBef>
              <a:spcAft>
                <a:spcPts val="0"/>
              </a:spcAft>
              <a:buClr>
                <a:srgbClr val="3F3F3F"/>
              </a:buClr>
              <a:buSzPts val="1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3" name="Google Shape;203;p27"/>
          <p:cNvSpPr txBox="1">
            <a:spLocks noGrp="1"/>
          </p:cNvSpPr>
          <p:nvPr>
            <p:ph type="body" idx="3"/>
          </p:nvPr>
        </p:nvSpPr>
        <p:spPr>
          <a:xfrm>
            <a:off x="4476499" y="1728000"/>
            <a:ext cx="3240000" cy="720000"/>
          </a:xfrm>
          <a:prstGeom prst="rect">
            <a:avLst/>
          </a:prstGeom>
          <a:noFill/>
          <a:ln>
            <a:noFill/>
          </a:ln>
        </p:spPr>
        <p:txBody>
          <a:bodyPr spcFirstLastPara="1" wrap="square" lIns="108000" tIns="36000" rIns="108000" bIns="36000" anchor="ctr" anchorCtr="0">
            <a:noAutofit/>
          </a:bodyPr>
          <a:lstStyle>
            <a:lvl1pPr marL="457200" lvl="0" indent="-228600" algn="ctr">
              <a:lnSpc>
                <a:spcPct val="90000"/>
              </a:lnSpc>
              <a:spcBef>
                <a:spcPts val="1000"/>
              </a:spcBef>
              <a:spcAft>
                <a:spcPts val="0"/>
              </a:spcAft>
              <a:buClr>
                <a:schemeClr val="dk1"/>
              </a:buClr>
              <a:buSzPts val="1800"/>
              <a:buNone/>
              <a:defRPr>
                <a:solidFill>
                  <a:schemeClr val="dk1"/>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4" name="Google Shape;204;p27"/>
          <p:cNvSpPr txBox="1">
            <a:spLocks noGrp="1"/>
          </p:cNvSpPr>
          <p:nvPr>
            <p:ph type="body" idx="4"/>
          </p:nvPr>
        </p:nvSpPr>
        <p:spPr>
          <a:xfrm>
            <a:off x="4476499" y="2448000"/>
            <a:ext cx="3240000" cy="3631338"/>
          </a:xfrm>
          <a:prstGeom prst="rect">
            <a:avLst/>
          </a:prstGeom>
          <a:solidFill>
            <a:schemeClr val="lt1"/>
          </a:solidFill>
          <a:ln w="9525" cap="flat" cmpd="sng">
            <a:solidFill>
              <a:srgbClr val="D8D8D8"/>
            </a:solidFill>
            <a:prstDash val="solid"/>
            <a:round/>
            <a:headEnd type="none" w="sm" len="sm"/>
            <a:tailEnd type="none" w="sm" len="sm"/>
          </a:ln>
        </p:spPr>
        <p:txBody>
          <a:bodyPr spcFirstLastPara="1" wrap="square" lIns="136800" tIns="252000" rIns="136800" bIns="0" anchor="t" anchorCtr="0">
            <a:noAutofit/>
          </a:bodyPr>
          <a:lstStyle>
            <a:lvl1pPr marL="457200" lvl="0" indent="-342900" algn="l">
              <a:lnSpc>
                <a:spcPct val="90000"/>
              </a:lnSpc>
              <a:spcBef>
                <a:spcPts val="1000"/>
              </a:spcBef>
              <a:spcAft>
                <a:spcPts val="0"/>
              </a:spcAft>
              <a:buClr>
                <a:srgbClr val="3F3F3F"/>
              </a:buClr>
              <a:buSzPts val="1800"/>
              <a:buFont typeface="Arial"/>
              <a:buChar char="•"/>
              <a:defRPr/>
            </a:lvl1pPr>
            <a:lvl2pPr marL="914400" lvl="1" indent="-330200" algn="l">
              <a:lnSpc>
                <a:spcPct val="90000"/>
              </a:lnSpc>
              <a:spcBef>
                <a:spcPts val="500"/>
              </a:spcBef>
              <a:spcAft>
                <a:spcPts val="0"/>
              </a:spcAft>
              <a:buClr>
                <a:srgbClr val="3F3F3F"/>
              </a:buClr>
              <a:buSzPts val="1600"/>
              <a:buChar char="•"/>
              <a:defRPr/>
            </a:lvl2pPr>
            <a:lvl3pPr marL="1371600" lvl="2" indent="-317500" algn="l">
              <a:lnSpc>
                <a:spcPct val="90000"/>
              </a:lnSpc>
              <a:spcBef>
                <a:spcPts val="500"/>
              </a:spcBef>
              <a:spcAft>
                <a:spcPts val="0"/>
              </a:spcAft>
              <a:buClr>
                <a:srgbClr val="3F3F3F"/>
              </a:buClr>
              <a:buSzPts val="1400"/>
              <a:buChar char="•"/>
              <a:defRPr/>
            </a:lvl3pPr>
            <a:lvl4pPr marL="1828800" lvl="3" indent="-317500" algn="l">
              <a:lnSpc>
                <a:spcPct val="90000"/>
              </a:lnSpc>
              <a:spcBef>
                <a:spcPts val="500"/>
              </a:spcBef>
              <a:spcAft>
                <a:spcPts val="0"/>
              </a:spcAft>
              <a:buClr>
                <a:srgbClr val="3F3F3F"/>
              </a:buClr>
              <a:buSzPts val="1400"/>
              <a:buChar char="•"/>
              <a:defRPr/>
            </a:lvl4pPr>
            <a:lvl5pPr marL="2286000" lvl="4" indent="-317500" algn="l">
              <a:lnSpc>
                <a:spcPct val="90000"/>
              </a:lnSpc>
              <a:spcBef>
                <a:spcPts val="500"/>
              </a:spcBef>
              <a:spcAft>
                <a:spcPts val="0"/>
              </a:spcAft>
              <a:buClr>
                <a:srgbClr val="3F3F3F"/>
              </a:buClr>
              <a:buSzPts val="1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5" name="Google Shape;205;p27"/>
          <p:cNvSpPr txBox="1">
            <a:spLocks noGrp="1"/>
          </p:cNvSpPr>
          <p:nvPr>
            <p:ph type="body" idx="5"/>
          </p:nvPr>
        </p:nvSpPr>
        <p:spPr>
          <a:xfrm>
            <a:off x="8520999" y="1728000"/>
            <a:ext cx="3240000" cy="720000"/>
          </a:xfrm>
          <a:prstGeom prst="rect">
            <a:avLst/>
          </a:prstGeom>
          <a:noFill/>
          <a:ln>
            <a:noFill/>
          </a:ln>
        </p:spPr>
        <p:txBody>
          <a:bodyPr spcFirstLastPara="1" wrap="square" lIns="108000" tIns="36000" rIns="108000" bIns="36000" anchor="ctr" anchorCtr="0">
            <a:noAutofit/>
          </a:bodyPr>
          <a:lstStyle>
            <a:lvl1pPr marL="457200" lvl="0" indent="-228600" algn="ctr">
              <a:lnSpc>
                <a:spcPct val="90000"/>
              </a:lnSpc>
              <a:spcBef>
                <a:spcPts val="1000"/>
              </a:spcBef>
              <a:spcAft>
                <a:spcPts val="0"/>
              </a:spcAft>
              <a:buClr>
                <a:schemeClr val="dk1"/>
              </a:buClr>
              <a:buSzPts val="1800"/>
              <a:buNone/>
              <a:defRPr>
                <a:solidFill>
                  <a:schemeClr val="dk1"/>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6" name="Google Shape;206;p27"/>
          <p:cNvSpPr txBox="1">
            <a:spLocks noGrp="1"/>
          </p:cNvSpPr>
          <p:nvPr>
            <p:ph type="body" idx="6"/>
          </p:nvPr>
        </p:nvSpPr>
        <p:spPr>
          <a:xfrm>
            <a:off x="8520999" y="2448000"/>
            <a:ext cx="3240000" cy="3631338"/>
          </a:xfrm>
          <a:prstGeom prst="rect">
            <a:avLst/>
          </a:prstGeom>
          <a:solidFill>
            <a:schemeClr val="lt1"/>
          </a:solidFill>
          <a:ln w="9525" cap="flat" cmpd="sng">
            <a:solidFill>
              <a:srgbClr val="D8D8D8"/>
            </a:solidFill>
            <a:prstDash val="solid"/>
            <a:round/>
            <a:headEnd type="none" w="sm" len="sm"/>
            <a:tailEnd type="none" w="sm" len="sm"/>
          </a:ln>
        </p:spPr>
        <p:txBody>
          <a:bodyPr spcFirstLastPara="1" wrap="square" lIns="136800" tIns="252000" rIns="136800" bIns="0" anchor="t" anchorCtr="0">
            <a:noAutofit/>
          </a:bodyPr>
          <a:lstStyle>
            <a:lvl1pPr marL="457200" lvl="0" indent="-342900" algn="l">
              <a:lnSpc>
                <a:spcPct val="90000"/>
              </a:lnSpc>
              <a:spcBef>
                <a:spcPts val="1000"/>
              </a:spcBef>
              <a:spcAft>
                <a:spcPts val="0"/>
              </a:spcAft>
              <a:buClr>
                <a:srgbClr val="3F3F3F"/>
              </a:buClr>
              <a:buSzPts val="1800"/>
              <a:buFont typeface="Arial"/>
              <a:buChar char="•"/>
              <a:defRPr/>
            </a:lvl1pPr>
            <a:lvl2pPr marL="914400" lvl="1" indent="-330200" algn="l">
              <a:lnSpc>
                <a:spcPct val="90000"/>
              </a:lnSpc>
              <a:spcBef>
                <a:spcPts val="500"/>
              </a:spcBef>
              <a:spcAft>
                <a:spcPts val="0"/>
              </a:spcAft>
              <a:buClr>
                <a:srgbClr val="3F3F3F"/>
              </a:buClr>
              <a:buSzPts val="1600"/>
              <a:buChar char="•"/>
              <a:defRPr/>
            </a:lvl2pPr>
            <a:lvl3pPr marL="1371600" lvl="2" indent="-317500" algn="l">
              <a:lnSpc>
                <a:spcPct val="90000"/>
              </a:lnSpc>
              <a:spcBef>
                <a:spcPts val="500"/>
              </a:spcBef>
              <a:spcAft>
                <a:spcPts val="0"/>
              </a:spcAft>
              <a:buClr>
                <a:srgbClr val="3F3F3F"/>
              </a:buClr>
              <a:buSzPts val="1400"/>
              <a:buChar char="•"/>
              <a:defRPr/>
            </a:lvl3pPr>
            <a:lvl4pPr marL="1828800" lvl="3" indent="-317500" algn="l">
              <a:lnSpc>
                <a:spcPct val="90000"/>
              </a:lnSpc>
              <a:spcBef>
                <a:spcPts val="500"/>
              </a:spcBef>
              <a:spcAft>
                <a:spcPts val="0"/>
              </a:spcAft>
              <a:buClr>
                <a:srgbClr val="3F3F3F"/>
              </a:buClr>
              <a:buSzPts val="1400"/>
              <a:buChar char="•"/>
              <a:defRPr/>
            </a:lvl4pPr>
            <a:lvl5pPr marL="2286000" lvl="4" indent="-317500" algn="l">
              <a:lnSpc>
                <a:spcPct val="90000"/>
              </a:lnSpc>
              <a:spcBef>
                <a:spcPts val="500"/>
              </a:spcBef>
              <a:spcAft>
                <a:spcPts val="0"/>
              </a:spcAft>
              <a:buClr>
                <a:srgbClr val="3F3F3F"/>
              </a:buClr>
              <a:buSzPts val="1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7" name="Google Shape;207;p27"/>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8" name="Google Shape;208;p27"/>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9" name="Google Shape;209;p27"/>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lvl="0" indent="0" algn="ctr">
              <a:spcBef>
                <a:spcPts val="0"/>
              </a:spcBef>
              <a:buNone/>
              <a:defRPr sz="1000" b="1">
                <a:solidFill>
                  <a:schemeClr val="lt1"/>
                </a:solidFill>
                <a:latin typeface="Calibri"/>
                <a:ea typeface="Calibri"/>
                <a:cs typeface="Calibri"/>
                <a:sym typeface="Calibri"/>
              </a:defRPr>
            </a:lvl1pPr>
            <a:lvl2pPr marL="0" lvl="1" indent="0" algn="ctr">
              <a:spcBef>
                <a:spcPts val="0"/>
              </a:spcBef>
              <a:buNone/>
              <a:defRPr sz="1000" b="1">
                <a:solidFill>
                  <a:schemeClr val="lt1"/>
                </a:solidFill>
                <a:latin typeface="Calibri"/>
                <a:ea typeface="Calibri"/>
                <a:cs typeface="Calibri"/>
                <a:sym typeface="Calibri"/>
              </a:defRPr>
            </a:lvl2pPr>
            <a:lvl3pPr marL="0" lvl="2" indent="0" algn="ctr">
              <a:spcBef>
                <a:spcPts val="0"/>
              </a:spcBef>
              <a:buNone/>
              <a:defRPr sz="1000" b="1">
                <a:solidFill>
                  <a:schemeClr val="lt1"/>
                </a:solidFill>
                <a:latin typeface="Calibri"/>
                <a:ea typeface="Calibri"/>
                <a:cs typeface="Calibri"/>
                <a:sym typeface="Calibri"/>
              </a:defRPr>
            </a:lvl3pPr>
            <a:lvl4pPr marL="0" lvl="3" indent="0" algn="ctr">
              <a:spcBef>
                <a:spcPts val="0"/>
              </a:spcBef>
              <a:buNone/>
              <a:defRPr sz="1000" b="1">
                <a:solidFill>
                  <a:schemeClr val="lt1"/>
                </a:solidFill>
                <a:latin typeface="Calibri"/>
                <a:ea typeface="Calibri"/>
                <a:cs typeface="Calibri"/>
                <a:sym typeface="Calibri"/>
              </a:defRPr>
            </a:lvl4pPr>
            <a:lvl5pPr marL="0" lvl="4" indent="0" algn="ctr">
              <a:spcBef>
                <a:spcPts val="0"/>
              </a:spcBef>
              <a:buNone/>
              <a:defRPr sz="1000" b="1">
                <a:solidFill>
                  <a:schemeClr val="lt1"/>
                </a:solidFill>
                <a:latin typeface="Calibri"/>
                <a:ea typeface="Calibri"/>
                <a:cs typeface="Calibri"/>
                <a:sym typeface="Calibri"/>
              </a:defRPr>
            </a:lvl5pPr>
            <a:lvl6pPr marL="0" lvl="5" indent="0" algn="ctr">
              <a:spcBef>
                <a:spcPts val="0"/>
              </a:spcBef>
              <a:buNone/>
              <a:defRPr sz="1000" b="1">
                <a:solidFill>
                  <a:schemeClr val="lt1"/>
                </a:solidFill>
                <a:latin typeface="Calibri"/>
                <a:ea typeface="Calibri"/>
                <a:cs typeface="Calibri"/>
                <a:sym typeface="Calibri"/>
              </a:defRPr>
            </a:lvl6pPr>
            <a:lvl7pPr marL="0" lvl="6" indent="0" algn="ctr">
              <a:spcBef>
                <a:spcPts val="0"/>
              </a:spcBef>
              <a:buNone/>
              <a:defRPr sz="1000" b="1">
                <a:solidFill>
                  <a:schemeClr val="lt1"/>
                </a:solidFill>
                <a:latin typeface="Calibri"/>
                <a:ea typeface="Calibri"/>
                <a:cs typeface="Calibri"/>
                <a:sym typeface="Calibri"/>
              </a:defRPr>
            </a:lvl7pPr>
            <a:lvl8pPr marL="0" lvl="7" indent="0" algn="ctr">
              <a:spcBef>
                <a:spcPts val="0"/>
              </a:spcBef>
              <a:buNone/>
              <a:defRPr sz="1000" b="1">
                <a:solidFill>
                  <a:schemeClr val="lt1"/>
                </a:solidFill>
                <a:latin typeface="Calibri"/>
                <a:ea typeface="Calibri"/>
                <a:cs typeface="Calibri"/>
                <a:sym typeface="Calibri"/>
              </a:defRPr>
            </a:lvl8pPr>
            <a:lvl9pPr marL="0" lvl="8" indent="0" algn="ctr">
              <a:spcBef>
                <a:spcPts val="0"/>
              </a:spcBef>
              <a:buNone/>
              <a:defRPr sz="1000" b="1">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210" name="Google Shape;210;p27"/>
          <p:cNvSpPr txBox="1">
            <a:spLocks noGrp="1"/>
          </p:cNvSpPr>
          <p:nvPr>
            <p:ph type="body" idx="7"/>
          </p:nvPr>
        </p:nvSpPr>
        <p:spPr>
          <a:xfrm>
            <a:off x="431799" y="1008000"/>
            <a:ext cx="11329200" cy="252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3F3F3F"/>
              </a:buClr>
              <a:buSzPts val="1800"/>
              <a:buNone/>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1" name="Google Shape;211;p27"/>
          <p:cNvSpPr/>
          <p:nvPr/>
        </p:nvSpPr>
        <p:spPr>
          <a:xfrm>
            <a:off x="3718631" y="3559389"/>
            <a:ext cx="711237" cy="710310"/>
          </a:xfrm>
          <a:custGeom>
            <a:avLst/>
            <a:gdLst/>
            <a:ahLst/>
            <a:cxnLst/>
            <a:rect l="l" t="t" r="r" b="b"/>
            <a:pathLst>
              <a:path w="2517880" h="2514600" extrusionOk="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 name="Google Shape;212;p27"/>
          <p:cNvSpPr/>
          <p:nvPr/>
        </p:nvSpPr>
        <p:spPr>
          <a:xfrm>
            <a:off x="3886924" y="3863629"/>
            <a:ext cx="374650" cy="101831"/>
          </a:xfrm>
          <a:prstGeom prst="rightArrow">
            <a:avLst>
              <a:gd name="adj1" fmla="val 100000"/>
              <a:gd name="adj2" fmla="val 57018"/>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 name="Google Shape;213;p27"/>
          <p:cNvSpPr/>
          <p:nvPr/>
        </p:nvSpPr>
        <p:spPr>
          <a:xfrm>
            <a:off x="7763130" y="3559389"/>
            <a:ext cx="711237" cy="710310"/>
          </a:xfrm>
          <a:custGeom>
            <a:avLst/>
            <a:gdLst/>
            <a:ahLst/>
            <a:cxnLst/>
            <a:rect l="l" t="t" r="r" b="b"/>
            <a:pathLst>
              <a:path w="2517880" h="2514600" extrusionOk="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 name="Google Shape;214;p27"/>
          <p:cNvSpPr/>
          <p:nvPr/>
        </p:nvSpPr>
        <p:spPr>
          <a:xfrm>
            <a:off x="7931423" y="3863629"/>
            <a:ext cx="374650" cy="101831"/>
          </a:xfrm>
          <a:prstGeom prst="rightArrow">
            <a:avLst>
              <a:gd name="adj1" fmla="val 100000"/>
              <a:gd name="adj2" fmla="val 57018"/>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meline">
  <p:cSld name="Timeline">
    <p:spTree>
      <p:nvGrpSpPr>
        <p:cNvPr id="1" name="Shape 215"/>
        <p:cNvGrpSpPr/>
        <p:nvPr/>
      </p:nvGrpSpPr>
      <p:grpSpPr>
        <a:xfrm>
          <a:off x="0" y="0"/>
          <a:ext cx="0" cy="0"/>
          <a:chOff x="0" y="0"/>
          <a:chExt cx="0" cy="0"/>
        </a:xfrm>
      </p:grpSpPr>
      <p:cxnSp>
        <p:nvCxnSpPr>
          <p:cNvPr id="216" name="Google Shape;216;p28"/>
          <p:cNvCxnSpPr/>
          <p:nvPr/>
        </p:nvCxnSpPr>
        <p:spPr>
          <a:xfrm>
            <a:off x="431800" y="3866682"/>
            <a:ext cx="11329199" cy="0"/>
          </a:xfrm>
          <a:prstGeom prst="straightConnector1">
            <a:avLst/>
          </a:prstGeom>
          <a:noFill/>
          <a:ln w="9525" cap="flat" cmpd="sng">
            <a:solidFill>
              <a:srgbClr val="BFBFBF"/>
            </a:solidFill>
            <a:prstDash val="solid"/>
            <a:miter lim="800000"/>
            <a:headEnd type="none" w="sm" len="sm"/>
            <a:tailEnd type="triangle" w="med" len="med"/>
          </a:ln>
        </p:spPr>
      </p:cxnSp>
      <p:sp>
        <p:nvSpPr>
          <p:cNvPr id="217" name="Google Shape;217;p28"/>
          <p:cNvSpPr txBox="1">
            <a:spLocks noGrp="1"/>
          </p:cNvSpPr>
          <p:nvPr>
            <p:ph type="body" idx="1"/>
          </p:nvPr>
        </p:nvSpPr>
        <p:spPr>
          <a:xfrm>
            <a:off x="3039269" y="3973125"/>
            <a:ext cx="415608" cy="201776"/>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rgbClr val="7F7F7F"/>
              </a:buClr>
              <a:buSzPts val="1400"/>
              <a:buNone/>
              <a:defRPr sz="14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8" name="Google Shape;218;p28"/>
          <p:cNvSpPr txBox="1">
            <a:spLocks noGrp="1"/>
          </p:cNvSpPr>
          <p:nvPr>
            <p:ph type="body" idx="2"/>
          </p:nvPr>
        </p:nvSpPr>
        <p:spPr>
          <a:xfrm>
            <a:off x="431799"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9" name="Google Shape;219;p28"/>
          <p:cNvSpPr txBox="1">
            <a:spLocks noGrp="1"/>
          </p:cNvSpPr>
          <p:nvPr>
            <p:ph type="body" idx="3"/>
          </p:nvPr>
        </p:nvSpPr>
        <p:spPr>
          <a:xfrm>
            <a:off x="953293"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0" name="Google Shape;220;p28"/>
          <p:cNvSpPr txBox="1">
            <a:spLocks noGrp="1"/>
          </p:cNvSpPr>
          <p:nvPr>
            <p:ph type="body" idx="4"/>
          </p:nvPr>
        </p:nvSpPr>
        <p:spPr>
          <a:xfrm>
            <a:off x="1474787"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1" name="Google Shape;221;p28"/>
          <p:cNvSpPr txBox="1">
            <a:spLocks noGrp="1"/>
          </p:cNvSpPr>
          <p:nvPr>
            <p:ph type="body" idx="5"/>
          </p:nvPr>
        </p:nvSpPr>
        <p:spPr>
          <a:xfrm>
            <a:off x="1996281"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2" name="Google Shape;222;p28"/>
          <p:cNvSpPr txBox="1">
            <a:spLocks noGrp="1"/>
          </p:cNvSpPr>
          <p:nvPr>
            <p:ph type="body" idx="6"/>
          </p:nvPr>
        </p:nvSpPr>
        <p:spPr>
          <a:xfrm>
            <a:off x="8775703" y="3973125"/>
            <a:ext cx="415608" cy="201776"/>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rgbClr val="7F7F7F"/>
              </a:buClr>
              <a:buSzPts val="1400"/>
              <a:buNone/>
              <a:defRPr sz="14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3" name="Google Shape;223;p28"/>
          <p:cNvSpPr txBox="1">
            <a:spLocks noGrp="1"/>
          </p:cNvSpPr>
          <p:nvPr>
            <p:ph type="body" idx="7"/>
          </p:nvPr>
        </p:nvSpPr>
        <p:spPr>
          <a:xfrm>
            <a:off x="2517775"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4" name="Google Shape;224;p28"/>
          <p:cNvSpPr txBox="1">
            <a:spLocks noGrp="1"/>
          </p:cNvSpPr>
          <p:nvPr>
            <p:ph type="body" idx="8"/>
          </p:nvPr>
        </p:nvSpPr>
        <p:spPr>
          <a:xfrm>
            <a:off x="3039269"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5" name="Google Shape;225;p28"/>
          <p:cNvSpPr txBox="1">
            <a:spLocks noGrp="1"/>
          </p:cNvSpPr>
          <p:nvPr>
            <p:ph type="body" idx="9"/>
          </p:nvPr>
        </p:nvSpPr>
        <p:spPr>
          <a:xfrm>
            <a:off x="3560763"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6" name="Google Shape;226;p28"/>
          <p:cNvSpPr txBox="1">
            <a:spLocks noGrp="1"/>
          </p:cNvSpPr>
          <p:nvPr>
            <p:ph type="body" idx="13"/>
          </p:nvPr>
        </p:nvSpPr>
        <p:spPr>
          <a:xfrm>
            <a:off x="5125245"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7" name="Google Shape;227;p28"/>
          <p:cNvSpPr txBox="1">
            <a:spLocks noGrp="1"/>
          </p:cNvSpPr>
          <p:nvPr>
            <p:ph type="body" idx="14"/>
          </p:nvPr>
        </p:nvSpPr>
        <p:spPr>
          <a:xfrm>
            <a:off x="4082257"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8" name="Google Shape;228;p28"/>
          <p:cNvSpPr txBox="1">
            <a:spLocks noGrp="1"/>
          </p:cNvSpPr>
          <p:nvPr>
            <p:ph type="body" idx="15"/>
          </p:nvPr>
        </p:nvSpPr>
        <p:spPr>
          <a:xfrm>
            <a:off x="4603751"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9" name="Google Shape;229;p28"/>
          <p:cNvSpPr txBox="1">
            <a:spLocks noGrp="1"/>
          </p:cNvSpPr>
          <p:nvPr>
            <p:ph type="body" idx="16"/>
          </p:nvPr>
        </p:nvSpPr>
        <p:spPr>
          <a:xfrm>
            <a:off x="5646739"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0" name="Google Shape;230;p28"/>
          <p:cNvSpPr txBox="1">
            <a:spLocks noGrp="1"/>
          </p:cNvSpPr>
          <p:nvPr>
            <p:ph type="body" idx="17"/>
          </p:nvPr>
        </p:nvSpPr>
        <p:spPr>
          <a:xfrm>
            <a:off x="6168233"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1" name="Google Shape;231;p28"/>
          <p:cNvSpPr txBox="1">
            <a:spLocks noGrp="1"/>
          </p:cNvSpPr>
          <p:nvPr>
            <p:ph type="body" idx="18"/>
          </p:nvPr>
        </p:nvSpPr>
        <p:spPr>
          <a:xfrm>
            <a:off x="6689727"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2" name="Google Shape;232;p28"/>
          <p:cNvSpPr txBox="1">
            <a:spLocks noGrp="1"/>
          </p:cNvSpPr>
          <p:nvPr>
            <p:ph type="body" idx="19"/>
          </p:nvPr>
        </p:nvSpPr>
        <p:spPr>
          <a:xfrm>
            <a:off x="7211221"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3" name="Google Shape;233;p28"/>
          <p:cNvSpPr txBox="1">
            <a:spLocks noGrp="1"/>
          </p:cNvSpPr>
          <p:nvPr>
            <p:ph type="body" idx="20"/>
          </p:nvPr>
        </p:nvSpPr>
        <p:spPr>
          <a:xfrm>
            <a:off x="7732715"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4" name="Google Shape;234;p28"/>
          <p:cNvSpPr txBox="1">
            <a:spLocks noGrp="1"/>
          </p:cNvSpPr>
          <p:nvPr>
            <p:ph type="body" idx="21"/>
          </p:nvPr>
        </p:nvSpPr>
        <p:spPr>
          <a:xfrm>
            <a:off x="8254209"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5" name="Google Shape;235;p28"/>
          <p:cNvSpPr txBox="1">
            <a:spLocks noGrp="1"/>
          </p:cNvSpPr>
          <p:nvPr>
            <p:ph type="body" idx="22"/>
          </p:nvPr>
        </p:nvSpPr>
        <p:spPr>
          <a:xfrm>
            <a:off x="8775703"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6" name="Google Shape;236;p28"/>
          <p:cNvSpPr txBox="1">
            <a:spLocks noGrp="1"/>
          </p:cNvSpPr>
          <p:nvPr>
            <p:ph type="body" idx="23"/>
          </p:nvPr>
        </p:nvSpPr>
        <p:spPr>
          <a:xfrm>
            <a:off x="9297197"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7" name="Google Shape;237;p28"/>
          <p:cNvSpPr txBox="1">
            <a:spLocks noGrp="1"/>
          </p:cNvSpPr>
          <p:nvPr>
            <p:ph type="body" idx="24"/>
          </p:nvPr>
        </p:nvSpPr>
        <p:spPr>
          <a:xfrm>
            <a:off x="9818691"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8" name="Google Shape;238;p28"/>
          <p:cNvSpPr txBox="1">
            <a:spLocks noGrp="1"/>
          </p:cNvSpPr>
          <p:nvPr>
            <p:ph type="body" idx="25"/>
          </p:nvPr>
        </p:nvSpPr>
        <p:spPr>
          <a:xfrm>
            <a:off x="11383174"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9" name="Google Shape;239;p28"/>
          <p:cNvSpPr txBox="1">
            <a:spLocks noGrp="1"/>
          </p:cNvSpPr>
          <p:nvPr>
            <p:ph type="body" idx="26"/>
          </p:nvPr>
        </p:nvSpPr>
        <p:spPr>
          <a:xfrm>
            <a:off x="10340185"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0" name="Google Shape;240;p28"/>
          <p:cNvSpPr txBox="1">
            <a:spLocks noGrp="1"/>
          </p:cNvSpPr>
          <p:nvPr>
            <p:ph type="body" idx="27"/>
          </p:nvPr>
        </p:nvSpPr>
        <p:spPr>
          <a:xfrm>
            <a:off x="10861679"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1" name="Google Shape;241;p28"/>
          <p:cNvSpPr txBox="1">
            <a:spLocks noGrp="1"/>
          </p:cNvSpPr>
          <p:nvPr>
            <p:ph type="body" idx="28"/>
          </p:nvPr>
        </p:nvSpPr>
        <p:spPr>
          <a:xfrm>
            <a:off x="5199063" y="2190750"/>
            <a:ext cx="1793875" cy="561975"/>
          </a:xfrm>
          <a:prstGeom prst="rect">
            <a:avLst/>
          </a:prstGeom>
          <a:solidFill>
            <a:schemeClr val="lt1"/>
          </a:solidFill>
          <a:ln w="9525" cap="flat" cmpd="sng">
            <a:solidFill>
              <a:schemeClr val="accent1"/>
            </a:solidFill>
            <a:prstDash val="solid"/>
            <a:round/>
            <a:headEnd type="none" w="sm" len="sm"/>
            <a:tailEnd type="none" w="sm" len="sm"/>
          </a:ln>
        </p:spPr>
        <p:txBody>
          <a:bodyPr spcFirstLastPara="1" wrap="square" lIns="0" tIns="36000" rIns="0" bIns="0" anchor="t" anchorCtr="0">
            <a:noAutofit/>
          </a:bodyPr>
          <a:lstStyle>
            <a:lvl1pPr marL="457200" lvl="0" indent="-228600" algn="ctr">
              <a:lnSpc>
                <a:spcPct val="90000"/>
              </a:lnSpc>
              <a:spcBef>
                <a:spcPts val="1000"/>
              </a:spcBef>
              <a:spcAft>
                <a:spcPts val="0"/>
              </a:spcAft>
              <a:buClr>
                <a:srgbClr val="3F3F3F"/>
              </a:buClr>
              <a:buSzPts val="1600"/>
              <a:buNone/>
              <a:defRPr sz="1600"/>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2" name="Google Shape;242;p28"/>
          <p:cNvSpPr txBox="1">
            <a:spLocks noGrp="1"/>
          </p:cNvSpPr>
          <p:nvPr>
            <p:ph type="body" idx="29"/>
          </p:nvPr>
        </p:nvSpPr>
        <p:spPr>
          <a:xfrm>
            <a:off x="5250792" y="2505005"/>
            <a:ext cx="1690417" cy="22467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3" name="Google Shape;243;p28"/>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28"/>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28"/>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lvl="0" indent="0" algn="ctr">
              <a:spcBef>
                <a:spcPts val="0"/>
              </a:spcBef>
              <a:buNone/>
              <a:defRPr sz="1000" b="1">
                <a:solidFill>
                  <a:schemeClr val="lt1"/>
                </a:solidFill>
                <a:latin typeface="Calibri"/>
                <a:ea typeface="Calibri"/>
                <a:cs typeface="Calibri"/>
                <a:sym typeface="Calibri"/>
              </a:defRPr>
            </a:lvl1pPr>
            <a:lvl2pPr marL="0" lvl="1" indent="0" algn="ctr">
              <a:spcBef>
                <a:spcPts val="0"/>
              </a:spcBef>
              <a:buNone/>
              <a:defRPr sz="1000" b="1">
                <a:solidFill>
                  <a:schemeClr val="lt1"/>
                </a:solidFill>
                <a:latin typeface="Calibri"/>
                <a:ea typeface="Calibri"/>
                <a:cs typeface="Calibri"/>
                <a:sym typeface="Calibri"/>
              </a:defRPr>
            </a:lvl2pPr>
            <a:lvl3pPr marL="0" lvl="2" indent="0" algn="ctr">
              <a:spcBef>
                <a:spcPts val="0"/>
              </a:spcBef>
              <a:buNone/>
              <a:defRPr sz="1000" b="1">
                <a:solidFill>
                  <a:schemeClr val="lt1"/>
                </a:solidFill>
                <a:latin typeface="Calibri"/>
                <a:ea typeface="Calibri"/>
                <a:cs typeface="Calibri"/>
                <a:sym typeface="Calibri"/>
              </a:defRPr>
            </a:lvl3pPr>
            <a:lvl4pPr marL="0" lvl="3" indent="0" algn="ctr">
              <a:spcBef>
                <a:spcPts val="0"/>
              </a:spcBef>
              <a:buNone/>
              <a:defRPr sz="1000" b="1">
                <a:solidFill>
                  <a:schemeClr val="lt1"/>
                </a:solidFill>
                <a:latin typeface="Calibri"/>
                <a:ea typeface="Calibri"/>
                <a:cs typeface="Calibri"/>
                <a:sym typeface="Calibri"/>
              </a:defRPr>
            </a:lvl4pPr>
            <a:lvl5pPr marL="0" lvl="4" indent="0" algn="ctr">
              <a:spcBef>
                <a:spcPts val="0"/>
              </a:spcBef>
              <a:buNone/>
              <a:defRPr sz="1000" b="1">
                <a:solidFill>
                  <a:schemeClr val="lt1"/>
                </a:solidFill>
                <a:latin typeface="Calibri"/>
                <a:ea typeface="Calibri"/>
                <a:cs typeface="Calibri"/>
                <a:sym typeface="Calibri"/>
              </a:defRPr>
            </a:lvl5pPr>
            <a:lvl6pPr marL="0" lvl="5" indent="0" algn="ctr">
              <a:spcBef>
                <a:spcPts val="0"/>
              </a:spcBef>
              <a:buNone/>
              <a:defRPr sz="1000" b="1">
                <a:solidFill>
                  <a:schemeClr val="lt1"/>
                </a:solidFill>
                <a:latin typeface="Calibri"/>
                <a:ea typeface="Calibri"/>
                <a:cs typeface="Calibri"/>
                <a:sym typeface="Calibri"/>
              </a:defRPr>
            </a:lvl6pPr>
            <a:lvl7pPr marL="0" lvl="6" indent="0" algn="ctr">
              <a:spcBef>
                <a:spcPts val="0"/>
              </a:spcBef>
              <a:buNone/>
              <a:defRPr sz="1000" b="1">
                <a:solidFill>
                  <a:schemeClr val="lt1"/>
                </a:solidFill>
                <a:latin typeface="Calibri"/>
                <a:ea typeface="Calibri"/>
                <a:cs typeface="Calibri"/>
                <a:sym typeface="Calibri"/>
              </a:defRPr>
            </a:lvl7pPr>
            <a:lvl8pPr marL="0" lvl="7" indent="0" algn="ctr">
              <a:spcBef>
                <a:spcPts val="0"/>
              </a:spcBef>
              <a:buNone/>
              <a:defRPr sz="1000" b="1">
                <a:solidFill>
                  <a:schemeClr val="lt1"/>
                </a:solidFill>
                <a:latin typeface="Calibri"/>
                <a:ea typeface="Calibri"/>
                <a:cs typeface="Calibri"/>
                <a:sym typeface="Calibri"/>
              </a:defRPr>
            </a:lvl8pPr>
            <a:lvl9pPr marL="0" lvl="8" indent="0" algn="ctr">
              <a:spcBef>
                <a:spcPts val="0"/>
              </a:spcBef>
              <a:buNone/>
              <a:defRPr sz="1000" b="1">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246" name="Google Shape;246;p28"/>
          <p:cNvSpPr txBox="1">
            <a:spLocks noGrp="1"/>
          </p:cNvSpPr>
          <p:nvPr>
            <p:ph type="body" idx="30"/>
          </p:nvPr>
        </p:nvSpPr>
        <p:spPr>
          <a:xfrm>
            <a:off x="431799" y="1008000"/>
            <a:ext cx="11329200" cy="252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3F3F3F"/>
              </a:buClr>
              <a:buSzPts val="1800"/>
              <a:buNone/>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eam 3 Members">
  <p:cSld name="Team 3 Members">
    <p:spTree>
      <p:nvGrpSpPr>
        <p:cNvPr id="1" name="Shape 247"/>
        <p:cNvGrpSpPr/>
        <p:nvPr/>
      </p:nvGrpSpPr>
      <p:grpSpPr>
        <a:xfrm>
          <a:off x="0" y="0"/>
          <a:ext cx="0" cy="0"/>
          <a:chOff x="0" y="0"/>
          <a:chExt cx="0" cy="0"/>
        </a:xfrm>
      </p:grpSpPr>
      <p:sp>
        <p:nvSpPr>
          <p:cNvPr id="248" name="Google Shape;248;p29"/>
          <p:cNvSpPr/>
          <p:nvPr/>
        </p:nvSpPr>
        <p:spPr>
          <a:xfrm rot="10800000" flipH="1">
            <a:off x="3929261" y="-1"/>
            <a:ext cx="8262739" cy="6858000"/>
          </a:xfrm>
          <a:custGeom>
            <a:avLst/>
            <a:gdLst/>
            <a:ahLst/>
            <a:cxnLst/>
            <a:rect l="l" t="t" r="r" b="b"/>
            <a:pathLst>
              <a:path w="8262739" h="6858000" extrusionOk="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a:gsLst>
              <a:gs pos="0">
                <a:srgbClr val="EFF7FC"/>
              </a:gs>
              <a:gs pos="100000">
                <a:srgbClr val="BF678E">
                  <a:alpha val="7098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9" name="Google Shape;249;p29"/>
          <p:cNvSpPr/>
          <p:nvPr/>
        </p:nvSpPr>
        <p:spPr>
          <a:xfrm rot="900000">
            <a:off x="-731331" y="24786"/>
            <a:ext cx="7308033" cy="7484336"/>
          </a:xfrm>
          <a:custGeom>
            <a:avLst/>
            <a:gdLst/>
            <a:ahLst/>
            <a:cxnLst/>
            <a:rect l="l" t="t" r="r" b="b"/>
            <a:pathLst>
              <a:path w="7308033" h="7484336" extrusionOk="0">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lt1">
              <a:alpha val="45882"/>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0" name="Google Shape;250;p29"/>
          <p:cNvSpPr>
            <a:spLocks noGrp="1"/>
          </p:cNvSpPr>
          <p:nvPr>
            <p:ph type="pic" idx="2"/>
          </p:nvPr>
        </p:nvSpPr>
        <p:spPr>
          <a:xfrm>
            <a:off x="7744913" y="1952049"/>
            <a:ext cx="1452550" cy="1476000"/>
          </a:xfrm>
          <a:prstGeom prst="rect">
            <a:avLst/>
          </a:prstGeom>
          <a:solidFill>
            <a:srgbClr val="F2F2F2"/>
          </a:solidFill>
          <a:ln>
            <a:noFill/>
          </a:ln>
        </p:spPr>
        <p:txBody>
          <a:bodyPr spcFirstLastPara="1" wrap="square" lIns="180000" tIns="0" rIns="180000" bIns="0" anchor="ctr" anchorCtr="1">
            <a:noAutofit/>
          </a:bodyPr>
          <a:lstStyle>
            <a:lvl1pPr marR="0" lvl="0" algn="ctr" rtl="0">
              <a:lnSpc>
                <a:spcPct val="90000"/>
              </a:lnSpc>
              <a:spcBef>
                <a:spcPts val="1000"/>
              </a:spcBef>
              <a:spcAft>
                <a:spcPts val="0"/>
              </a:spcAft>
              <a:buClr>
                <a:schemeClr val="dk1"/>
              </a:buClr>
              <a:buSzPts val="1100"/>
              <a:buFont typeface="Arial"/>
              <a:buNone/>
              <a:defRPr sz="1100" b="0" i="1"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R="0" lvl="2"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R="0" lvl="3"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R="0" lvl="4"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1" name="Google Shape;251;p29"/>
          <p:cNvSpPr>
            <a:spLocks noGrp="1"/>
          </p:cNvSpPr>
          <p:nvPr>
            <p:ph type="pic" idx="3"/>
          </p:nvPr>
        </p:nvSpPr>
        <p:spPr>
          <a:xfrm>
            <a:off x="4088297" y="1952049"/>
            <a:ext cx="1476951" cy="1476000"/>
          </a:xfrm>
          <a:prstGeom prst="rect">
            <a:avLst/>
          </a:prstGeom>
          <a:solidFill>
            <a:srgbClr val="F2F2F2"/>
          </a:solidFill>
          <a:ln>
            <a:noFill/>
          </a:ln>
        </p:spPr>
        <p:txBody>
          <a:bodyPr spcFirstLastPara="1" wrap="square" lIns="180000" tIns="0" rIns="180000" bIns="0" anchor="ctr" anchorCtr="1">
            <a:noAutofit/>
          </a:bodyPr>
          <a:lstStyle>
            <a:lvl1pPr marR="0" lvl="0" algn="ctr" rtl="0">
              <a:lnSpc>
                <a:spcPct val="90000"/>
              </a:lnSpc>
              <a:spcBef>
                <a:spcPts val="1000"/>
              </a:spcBef>
              <a:spcAft>
                <a:spcPts val="0"/>
              </a:spcAft>
              <a:buClr>
                <a:schemeClr val="dk1"/>
              </a:buClr>
              <a:buSzPts val="1100"/>
              <a:buFont typeface="Arial"/>
              <a:buNone/>
              <a:defRPr sz="1100" b="0" i="1"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R="0" lvl="2"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R="0" lvl="3"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R="0" lvl="4"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2" name="Google Shape;252;p29"/>
          <p:cNvSpPr>
            <a:spLocks noGrp="1"/>
          </p:cNvSpPr>
          <p:nvPr>
            <p:ph type="pic" idx="4"/>
          </p:nvPr>
        </p:nvSpPr>
        <p:spPr>
          <a:xfrm>
            <a:off x="431800" y="1952049"/>
            <a:ext cx="1476951" cy="1476000"/>
          </a:xfrm>
          <a:prstGeom prst="rect">
            <a:avLst/>
          </a:prstGeom>
          <a:solidFill>
            <a:srgbClr val="F2F2F2"/>
          </a:solidFill>
          <a:ln>
            <a:noFill/>
          </a:ln>
        </p:spPr>
        <p:txBody>
          <a:bodyPr spcFirstLastPara="1" wrap="square" lIns="180000" tIns="0" rIns="180000" bIns="0" anchor="ctr" anchorCtr="1">
            <a:noAutofit/>
          </a:bodyPr>
          <a:lstStyle>
            <a:lvl1pPr marR="0" lvl="0" algn="ctr" rtl="0">
              <a:lnSpc>
                <a:spcPct val="90000"/>
              </a:lnSpc>
              <a:spcBef>
                <a:spcPts val="1000"/>
              </a:spcBef>
              <a:spcAft>
                <a:spcPts val="0"/>
              </a:spcAft>
              <a:buClr>
                <a:schemeClr val="dk1"/>
              </a:buClr>
              <a:buSzPts val="1100"/>
              <a:buFont typeface="Arial"/>
              <a:buNone/>
              <a:defRPr sz="1100" b="0" i="1"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R="0" lvl="2"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R="0" lvl="3"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R="0" lvl="4"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3" name="Google Shape;253;p29"/>
          <p:cNvSpPr txBox="1">
            <a:spLocks noGrp="1"/>
          </p:cNvSpPr>
          <p:nvPr>
            <p:ph type="body" idx="1"/>
          </p:nvPr>
        </p:nvSpPr>
        <p:spPr>
          <a:xfrm>
            <a:off x="431800" y="3557684"/>
            <a:ext cx="2830441" cy="39580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rgbClr val="3F3F3F"/>
              </a:buClr>
              <a:buSzPts val="2400"/>
              <a:buFont typeface="Arial"/>
              <a:buNone/>
              <a:defRPr sz="2400"/>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4" name="Google Shape;254;p29"/>
          <p:cNvSpPr txBox="1">
            <a:spLocks noGrp="1"/>
          </p:cNvSpPr>
          <p:nvPr>
            <p:ph type="body" idx="5"/>
          </p:nvPr>
        </p:nvSpPr>
        <p:spPr>
          <a:xfrm>
            <a:off x="431800" y="4452773"/>
            <a:ext cx="2830441" cy="125061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0C0C0C"/>
              </a:buClr>
              <a:buSzPts val="1400"/>
              <a:buNone/>
              <a:defRPr sz="1400">
                <a:solidFill>
                  <a:srgbClr val="0C0C0C"/>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5" name="Google Shape;255;p29"/>
          <p:cNvSpPr txBox="1">
            <a:spLocks noGrp="1"/>
          </p:cNvSpPr>
          <p:nvPr>
            <p:ph type="body" idx="6"/>
          </p:nvPr>
        </p:nvSpPr>
        <p:spPr>
          <a:xfrm>
            <a:off x="431800" y="4082173"/>
            <a:ext cx="2830441" cy="24588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0C0C0C"/>
              </a:buClr>
              <a:buSzPts val="1400"/>
              <a:buFont typeface="Arial"/>
              <a:buNone/>
              <a:defRPr sz="1400">
                <a:solidFill>
                  <a:srgbClr val="0C0C0C"/>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6" name="Google Shape;256;p29"/>
          <p:cNvSpPr txBox="1">
            <a:spLocks noGrp="1"/>
          </p:cNvSpPr>
          <p:nvPr>
            <p:ph type="body" idx="7"/>
          </p:nvPr>
        </p:nvSpPr>
        <p:spPr>
          <a:xfrm>
            <a:off x="4088297" y="3557684"/>
            <a:ext cx="2830441" cy="39580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rgbClr val="3F3F3F"/>
              </a:buClr>
              <a:buSzPts val="2400"/>
              <a:buFont typeface="Arial"/>
              <a:buNone/>
              <a:defRPr sz="2400"/>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7" name="Google Shape;257;p29"/>
          <p:cNvSpPr txBox="1">
            <a:spLocks noGrp="1"/>
          </p:cNvSpPr>
          <p:nvPr>
            <p:ph type="body" idx="8"/>
          </p:nvPr>
        </p:nvSpPr>
        <p:spPr>
          <a:xfrm>
            <a:off x="4088297" y="4452773"/>
            <a:ext cx="2830441" cy="125061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0C0C0C"/>
              </a:buClr>
              <a:buSzPts val="1400"/>
              <a:buNone/>
              <a:defRPr sz="1400">
                <a:solidFill>
                  <a:srgbClr val="0C0C0C"/>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8" name="Google Shape;258;p29"/>
          <p:cNvSpPr txBox="1">
            <a:spLocks noGrp="1"/>
          </p:cNvSpPr>
          <p:nvPr>
            <p:ph type="body" idx="9"/>
          </p:nvPr>
        </p:nvSpPr>
        <p:spPr>
          <a:xfrm>
            <a:off x="4088297" y="4082173"/>
            <a:ext cx="2830441" cy="24588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0C0C0C"/>
              </a:buClr>
              <a:buSzPts val="1400"/>
              <a:buFont typeface="Arial"/>
              <a:buNone/>
              <a:defRPr sz="1400">
                <a:solidFill>
                  <a:srgbClr val="0C0C0C"/>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9" name="Google Shape;259;p29"/>
          <p:cNvSpPr txBox="1">
            <a:spLocks noGrp="1"/>
          </p:cNvSpPr>
          <p:nvPr>
            <p:ph type="body" idx="13"/>
          </p:nvPr>
        </p:nvSpPr>
        <p:spPr>
          <a:xfrm>
            <a:off x="7744794" y="3557684"/>
            <a:ext cx="2830441" cy="39580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rgbClr val="3F3F3F"/>
              </a:buClr>
              <a:buSzPts val="2400"/>
              <a:buFont typeface="Arial"/>
              <a:buNone/>
              <a:defRPr sz="2400"/>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0" name="Google Shape;260;p29"/>
          <p:cNvSpPr txBox="1">
            <a:spLocks noGrp="1"/>
          </p:cNvSpPr>
          <p:nvPr>
            <p:ph type="body" idx="14"/>
          </p:nvPr>
        </p:nvSpPr>
        <p:spPr>
          <a:xfrm>
            <a:off x="7744794" y="4452773"/>
            <a:ext cx="2830441" cy="125061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0C0C0C"/>
              </a:buClr>
              <a:buSzPts val="1400"/>
              <a:buNone/>
              <a:defRPr sz="1400">
                <a:solidFill>
                  <a:srgbClr val="0C0C0C"/>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1" name="Google Shape;261;p29"/>
          <p:cNvSpPr txBox="1">
            <a:spLocks noGrp="1"/>
          </p:cNvSpPr>
          <p:nvPr>
            <p:ph type="body" idx="15"/>
          </p:nvPr>
        </p:nvSpPr>
        <p:spPr>
          <a:xfrm>
            <a:off x="7744794" y="4082173"/>
            <a:ext cx="2830441" cy="24588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0C0C0C"/>
              </a:buClr>
              <a:buSzPts val="1400"/>
              <a:buFont typeface="Arial"/>
              <a:buNone/>
              <a:defRPr sz="1400">
                <a:solidFill>
                  <a:srgbClr val="0C0C0C"/>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2" name="Google Shape;262;p29"/>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3" name="Google Shape;263;p29"/>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29"/>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lvl="0" indent="0" algn="ctr">
              <a:spcBef>
                <a:spcPts val="0"/>
              </a:spcBef>
              <a:buNone/>
              <a:defRPr sz="1000" b="1">
                <a:solidFill>
                  <a:schemeClr val="lt1"/>
                </a:solidFill>
                <a:latin typeface="Calibri"/>
                <a:ea typeface="Calibri"/>
                <a:cs typeface="Calibri"/>
                <a:sym typeface="Calibri"/>
              </a:defRPr>
            </a:lvl1pPr>
            <a:lvl2pPr marL="0" lvl="1" indent="0" algn="ctr">
              <a:spcBef>
                <a:spcPts val="0"/>
              </a:spcBef>
              <a:buNone/>
              <a:defRPr sz="1000" b="1">
                <a:solidFill>
                  <a:schemeClr val="lt1"/>
                </a:solidFill>
                <a:latin typeface="Calibri"/>
                <a:ea typeface="Calibri"/>
                <a:cs typeface="Calibri"/>
                <a:sym typeface="Calibri"/>
              </a:defRPr>
            </a:lvl2pPr>
            <a:lvl3pPr marL="0" lvl="2" indent="0" algn="ctr">
              <a:spcBef>
                <a:spcPts val="0"/>
              </a:spcBef>
              <a:buNone/>
              <a:defRPr sz="1000" b="1">
                <a:solidFill>
                  <a:schemeClr val="lt1"/>
                </a:solidFill>
                <a:latin typeface="Calibri"/>
                <a:ea typeface="Calibri"/>
                <a:cs typeface="Calibri"/>
                <a:sym typeface="Calibri"/>
              </a:defRPr>
            </a:lvl3pPr>
            <a:lvl4pPr marL="0" lvl="3" indent="0" algn="ctr">
              <a:spcBef>
                <a:spcPts val="0"/>
              </a:spcBef>
              <a:buNone/>
              <a:defRPr sz="1000" b="1">
                <a:solidFill>
                  <a:schemeClr val="lt1"/>
                </a:solidFill>
                <a:latin typeface="Calibri"/>
                <a:ea typeface="Calibri"/>
                <a:cs typeface="Calibri"/>
                <a:sym typeface="Calibri"/>
              </a:defRPr>
            </a:lvl4pPr>
            <a:lvl5pPr marL="0" lvl="4" indent="0" algn="ctr">
              <a:spcBef>
                <a:spcPts val="0"/>
              </a:spcBef>
              <a:buNone/>
              <a:defRPr sz="1000" b="1">
                <a:solidFill>
                  <a:schemeClr val="lt1"/>
                </a:solidFill>
                <a:latin typeface="Calibri"/>
                <a:ea typeface="Calibri"/>
                <a:cs typeface="Calibri"/>
                <a:sym typeface="Calibri"/>
              </a:defRPr>
            </a:lvl5pPr>
            <a:lvl6pPr marL="0" lvl="5" indent="0" algn="ctr">
              <a:spcBef>
                <a:spcPts val="0"/>
              </a:spcBef>
              <a:buNone/>
              <a:defRPr sz="1000" b="1">
                <a:solidFill>
                  <a:schemeClr val="lt1"/>
                </a:solidFill>
                <a:latin typeface="Calibri"/>
                <a:ea typeface="Calibri"/>
                <a:cs typeface="Calibri"/>
                <a:sym typeface="Calibri"/>
              </a:defRPr>
            </a:lvl6pPr>
            <a:lvl7pPr marL="0" lvl="6" indent="0" algn="ctr">
              <a:spcBef>
                <a:spcPts val="0"/>
              </a:spcBef>
              <a:buNone/>
              <a:defRPr sz="1000" b="1">
                <a:solidFill>
                  <a:schemeClr val="lt1"/>
                </a:solidFill>
                <a:latin typeface="Calibri"/>
                <a:ea typeface="Calibri"/>
                <a:cs typeface="Calibri"/>
                <a:sym typeface="Calibri"/>
              </a:defRPr>
            </a:lvl7pPr>
            <a:lvl8pPr marL="0" lvl="7" indent="0" algn="ctr">
              <a:spcBef>
                <a:spcPts val="0"/>
              </a:spcBef>
              <a:buNone/>
              <a:defRPr sz="1000" b="1">
                <a:solidFill>
                  <a:schemeClr val="lt1"/>
                </a:solidFill>
                <a:latin typeface="Calibri"/>
                <a:ea typeface="Calibri"/>
                <a:cs typeface="Calibri"/>
                <a:sym typeface="Calibri"/>
              </a:defRPr>
            </a:lvl8pPr>
            <a:lvl9pPr marL="0" lvl="8" indent="0" algn="ctr">
              <a:spcBef>
                <a:spcPts val="0"/>
              </a:spcBef>
              <a:buNone/>
              <a:defRPr sz="1000" b="1">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265" name="Google Shape;265;p29"/>
          <p:cNvSpPr txBox="1">
            <a:spLocks noGrp="1"/>
          </p:cNvSpPr>
          <p:nvPr>
            <p:ph type="body" idx="16"/>
          </p:nvPr>
        </p:nvSpPr>
        <p:spPr>
          <a:xfrm>
            <a:off x="431799" y="1008000"/>
            <a:ext cx="11329200" cy="252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3F3F3F"/>
              </a:buClr>
              <a:buSzPts val="1800"/>
              <a:buNone/>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66" name="Google Shape;266;p29"/>
          <p:cNvPicPr preferRelativeResize="0"/>
          <p:nvPr/>
        </p:nvPicPr>
        <p:blipFill rotWithShape="1">
          <a:blip r:embed="rId2">
            <a:alphaModFix/>
          </a:blip>
          <a:srcRect/>
          <a:stretch/>
        </p:blipFill>
        <p:spPr>
          <a:xfrm>
            <a:off x="10755241" y="6359430"/>
            <a:ext cx="881183" cy="33998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eam 6 Members">
  <p:cSld name="Team 6 Members">
    <p:spTree>
      <p:nvGrpSpPr>
        <p:cNvPr id="1" name="Shape 267"/>
        <p:cNvGrpSpPr/>
        <p:nvPr/>
      </p:nvGrpSpPr>
      <p:grpSpPr>
        <a:xfrm>
          <a:off x="0" y="0"/>
          <a:ext cx="0" cy="0"/>
          <a:chOff x="0" y="0"/>
          <a:chExt cx="0" cy="0"/>
        </a:xfrm>
      </p:grpSpPr>
      <p:grpSp>
        <p:nvGrpSpPr>
          <p:cNvPr id="268" name="Google Shape;268;p30"/>
          <p:cNvGrpSpPr/>
          <p:nvPr/>
        </p:nvGrpSpPr>
        <p:grpSpPr>
          <a:xfrm flipH="1">
            <a:off x="3923644" y="-793432"/>
            <a:ext cx="9838107" cy="9120772"/>
            <a:chOff x="-1575368" y="-793432"/>
            <a:chExt cx="9838107" cy="9120772"/>
          </a:xfrm>
        </p:grpSpPr>
        <p:sp>
          <p:nvSpPr>
            <p:cNvPr id="269" name="Google Shape;269;p30"/>
            <p:cNvSpPr/>
            <p:nvPr/>
          </p:nvSpPr>
          <p:spPr>
            <a:xfrm rot="10800000">
              <a:off x="0" y="-1"/>
              <a:ext cx="8262739" cy="6858000"/>
            </a:xfrm>
            <a:custGeom>
              <a:avLst/>
              <a:gdLst/>
              <a:ahLst/>
              <a:cxnLst/>
              <a:rect l="l" t="t" r="r" b="b"/>
              <a:pathLst>
                <a:path w="8262739" h="6858000" extrusionOk="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a:gsLst>
                <a:gs pos="0">
                  <a:srgbClr val="EFF7FC"/>
                </a:gs>
                <a:gs pos="100000">
                  <a:srgbClr val="BF678E">
                    <a:alpha val="7098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0" name="Google Shape;270;p30"/>
            <p:cNvSpPr/>
            <p:nvPr/>
          </p:nvSpPr>
          <p:spPr>
            <a:xfrm rot="900000">
              <a:off x="-731331" y="24786"/>
              <a:ext cx="7308033" cy="7484336"/>
            </a:xfrm>
            <a:custGeom>
              <a:avLst/>
              <a:gdLst/>
              <a:ahLst/>
              <a:cxnLst/>
              <a:rect l="l" t="t" r="r" b="b"/>
              <a:pathLst>
                <a:path w="7308033" h="7484336" extrusionOk="0">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lt1">
                <a:alpha val="45882"/>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71" name="Google Shape;271;p30"/>
          <p:cNvSpPr>
            <a:spLocks noGrp="1"/>
          </p:cNvSpPr>
          <p:nvPr>
            <p:ph type="pic" idx="2"/>
          </p:nvPr>
        </p:nvSpPr>
        <p:spPr>
          <a:xfrm>
            <a:off x="8812249" y="4023015"/>
            <a:ext cx="1217130" cy="1216800"/>
          </a:xfrm>
          <a:prstGeom prst="rect">
            <a:avLst/>
          </a:prstGeom>
          <a:solidFill>
            <a:srgbClr val="F2F2F2"/>
          </a:solidFill>
          <a:ln>
            <a:noFill/>
          </a:ln>
        </p:spPr>
        <p:txBody>
          <a:bodyPr spcFirstLastPara="1" wrap="square" lIns="180000" tIns="0" rIns="180000" bIns="0" anchor="ctr" anchorCtr="1">
            <a:noAutofit/>
          </a:bodyPr>
          <a:lstStyle>
            <a:lvl1pPr marR="0" lvl="0" algn="ctr" rtl="0">
              <a:lnSpc>
                <a:spcPct val="90000"/>
              </a:lnSpc>
              <a:spcBef>
                <a:spcPts val="1000"/>
              </a:spcBef>
              <a:spcAft>
                <a:spcPts val="0"/>
              </a:spcAft>
              <a:buClr>
                <a:schemeClr val="dk1"/>
              </a:buClr>
              <a:buSzPts val="1100"/>
              <a:buFont typeface="Arial"/>
              <a:buNone/>
              <a:defRPr sz="1100" b="0" i="1"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R="0" lvl="2"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R="0" lvl="3"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R="0" lvl="4"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2" name="Google Shape;272;p30"/>
          <p:cNvSpPr>
            <a:spLocks noGrp="1"/>
          </p:cNvSpPr>
          <p:nvPr>
            <p:ph type="pic" idx="3"/>
          </p:nvPr>
        </p:nvSpPr>
        <p:spPr>
          <a:xfrm>
            <a:off x="4652453" y="4023015"/>
            <a:ext cx="1215022" cy="1216800"/>
          </a:xfrm>
          <a:prstGeom prst="rect">
            <a:avLst/>
          </a:prstGeom>
          <a:solidFill>
            <a:srgbClr val="F2F2F2"/>
          </a:solidFill>
          <a:ln>
            <a:noFill/>
          </a:ln>
        </p:spPr>
        <p:txBody>
          <a:bodyPr spcFirstLastPara="1" wrap="square" lIns="180000" tIns="0" rIns="180000" bIns="0" anchor="ctr" anchorCtr="1">
            <a:noAutofit/>
          </a:bodyPr>
          <a:lstStyle>
            <a:lvl1pPr marR="0" lvl="0" algn="ctr" rtl="0">
              <a:lnSpc>
                <a:spcPct val="90000"/>
              </a:lnSpc>
              <a:spcBef>
                <a:spcPts val="1000"/>
              </a:spcBef>
              <a:spcAft>
                <a:spcPts val="0"/>
              </a:spcAft>
              <a:buClr>
                <a:schemeClr val="dk1"/>
              </a:buClr>
              <a:buSzPts val="1100"/>
              <a:buFont typeface="Arial"/>
              <a:buNone/>
              <a:defRPr sz="1100" b="0" i="1"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R="0" lvl="2"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R="0" lvl="3"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R="0" lvl="4"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3" name="Google Shape;273;p30"/>
          <p:cNvSpPr>
            <a:spLocks noGrp="1"/>
          </p:cNvSpPr>
          <p:nvPr>
            <p:ph type="pic" idx="4"/>
          </p:nvPr>
        </p:nvSpPr>
        <p:spPr>
          <a:xfrm>
            <a:off x="492755" y="4023015"/>
            <a:ext cx="1197469" cy="1216800"/>
          </a:xfrm>
          <a:prstGeom prst="rect">
            <a:avLst/>
          </a:prstGeom>
          <a:solidFill>
            <a:srgbClr val="F2F2F2"/>
          </a:solidFill>
          <a:ln>
            <a:noFill/>
          </a:ln>
        </p:spPr>
        <p:txBody>
          <a:bodyPr spcFirstLastPara="1" wrap="square" lIns="180000" tIns="0" rIns="180000" bIns="0" anchor="ctr" anchorCtr="1">
            <a:noAutofit/>
          </a:bodyPr>
          <a:lstStyle>
            <a:lvl1pPr marR="0" lvl="0" algn="ctr" rtl="0">
              <a:lnSpc>
                <a:spcPct val="90000"/>
              </a:lnSpc>
              <a:spcBef>
                <a:spcPts val="1000"/>
              </a:spcBef>
              <a:spcAft>
                <a:spcPts val="0"/>
              </a:spcAft>
              <a:buClr>
                <a:schemeClr val="dk1"/>
              </a:buClr>
              <a:buSzPts val="1100"/>
              <a:buFont typeface="Arial"/>
              <a:buNone/>
              <a:defRPr sz="1100" b="0" i="1"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R="0" lvl="2"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R="0" lvl="3"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R="0" lvl="4"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4" name="Google Shape;274;p30"/>
          <p:cNvSpPr>
            <a:spLocks noGrp="1"/>
          </p:cNvSpPr>
          <p:nvPr>
            <p:ph type="pic" idx="5"/>
          </p:nvPr>
        </p:nvSpPr>
        <p:spPr>
          <a:xfrm>
            <a:off x="8812249" y="2256300"/>
            <a:ext cx="1189394" cy="1216800"/>
          </a:xfrm>
          <a:prstGeom prst="rect">
            <a:avLst/>
          </a:prstGeom>
          <a:solidFill>
            <a:srgbClr val="F2F2F2"/>
          </a:solidFill>
          <a:ln>
            <a:noFill/>
          </a:ln>
        </p:spPr>
        <p:txBody>
          <a:bodyPr spcFirstLastPara="1" wrap="square" lIns="180000" tIns="0" rIns="180000" bIns="0" anchor="ctr" anchorCtr="1">
            <a:noAutofit/>
          </a:bodyPr>
          <a:lstStyle>
            <a:lvl1pPr marR="0" lvl="0" algn="ctr" rtl="0">
              <a:lnSpc>
                <a:spcPct val="90000"/>
              </a:lnSpc>
              <a:spcBef>
                <a:spcPts val="1000"/>
              </a:spcBef>
              <a:spcAft>
                <a:spcPts val="0"/>
              </a:spcAft>
              <a:buClr>
                <a:schemeClr val="dk1"/>
              </a:buClr>
              <a:buSzPts val="1100"/>
              <a:buFont typeface="Arial"/>
              <a:buNone/>
              <a:defRPr sz="1100" b="0" i="1"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R="0" lvl="2"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R="0" lvl="3"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R="0" lvl="4"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5" name="Google Shape;275;p30"/>
          <p:cNvSpPr>
            <a:spLocks noGrp="1"/>
          </p:cNvSpPr>
          <p:nvPr>
            <p:ph type="pic" idx="6"/>
          </p:nvPr>
        </p:nvSpPr>
        <p:spPr>
          <a:xfrm>
            <a:off x="4652453" y="2256300"/>
            <a:ext cx="1217130" cy="1216800"/>
          </a:xfrm>
          <a:prstGeom prst="rect">
            <a:avLst/>
          </a:prstGeom>
          <a:solidFill>
            <a:srgbClr val="F2F2F2"/>
          </a:solidFill>
          <a:ln>
            <a:noFill/>
          </a:ln>
        </p:spPr>
        <p:txBody>
          <a:bodyPr spcFirstLastPara="1" wrap="square" lIns="180000" tIns="0" rIns="180000" bIns="0" anchor="ctr" anchorCtr="1">
            <a:noAutofit/>
          </a:bodyPr>
          <a:lstStyle>
            <a:lvl1pPr marR="0" lvl="0" algn="ctr" rtl="0">
              <a:lnSpc>
                <a:spcPct val="90000"/>
              </a:lnSpc>
              <a:spcBef>
                <a:spcPts val="1000"/>
              </a:spcBef>
              <a:spcAft>
                <a:spcPts val="0"/>
              </a:spcAft>
              <a:buClr>
                <a:schemeClr val="dk1"/>
              </a:buClr>
              <a:buSzPts val="1100"/>
              <a:buFont typeface="Arial"/>
              <a:buNone/>
              <a:defRPr sz="1100" b="0" i="1"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R="0" lvl="2"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R="0" lvl="3"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R="0" lvl="4"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6" name="Google Shape;276;p30"/>
          <p:cNvSpPr>
            <a:spLocks noGrp="1"/>
          </p:cNvSpPr>
          <p:nvPr>
            <p:ph type="pic" idx="7"/>
          </p:nvPr>
        </p:nvSpPr>
        <p:spPr>
          <a:xfrm>
            <a:off x="492656" y="2256300"/>
            <a:ext cx="1217130" cy="1216800"/>
          </a:xfrm>
          <a:prstGeom prst="rect">
            <a:avLst/>
          </a:prstGeom>
          <a:solidFill>
            <a:srgbClr val="F2F2F2"/>
          </a:solidFill>
          <a:ln>
            <a:noFill/>
          </a:ln>
        </p:spPr>
        <p:txBody>
          <a:bodyPr spcFirstLastPara="1" wrap="square" lIns="180000" tIns="0" rIns="180000" bIns="0" anchor="ctr" anchorCtr="1">
            <a:noAutofit/>
          </a:bodyPr>
          <a:lstStyle>
            <a:lvl1pPr marR="0" lvl="0" algn="ctr" rtl="0">
              <a:lnSpc>
                <a:spcPct val="90000"/>
              </a:lnSpc>
              <a:spcBef>
                <a:spcPts val="1000"/>
              </a:spcBef>
              <a:spcAft>
                <a:spcPts val="0"/>
              </a:spcAft>
              <a:buClr>
                <a:schemeClr val="dk1"/>
              </a:buClr>
              <a:buSzPts val="1100"/>
              <a:buFont typeface="Arial"/>
              <a:buNone/>
              <a:defRPr sz="1100" b="0" i="1"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R="0" lvl="2"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R="0" lvl="3"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R="0" lvl="4"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7" name="Google Shape;277;p30"/>
          <p:cNvSpPr txBox="1">
            <a:spLocks noGrp="1"/>
          </p:cNvSpPr>
          <p:nvPr>
            <p:ph type="body" idx="1"/>
          </p:nvPr>
        </p:nvSpPr>
        <p:spPr>
          <a:xfrm>
            <a:off x="1867409" y="2418150"/>
            <a:ext cx="1572736" cy="656544"/>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rgbClr val="3F3F3F"/>
              </a:buClr>
              <a:buSzPts val="2400"/>
              <a:buFont typeface="Arial"/>
              <a:buNone/>
              <a:defRPr sz="2400"/>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8" name="Google Shape;278;p30"/>
          <p:cNvSpPr txBox="1">
            <a:spLocks noGrp="1"/>
          </p:cNvSpPr>
          <p:nvPr>
            <p:ph type="body" idx="8"/>
          </p:nvPr>
        </p:nvSpPr>
        <p:spPr>
          <a:xfrm>
            <a:off x="1883223" y="3118312"/>
            <a:ext cx="1572736" cy="35511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7F7F7F"/>
              </a:buClr>
              <a:buSzPts val="1400"/>
              <a:buNone/>
              <a:defRPr sz="14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9" name="Google Shape;279;p30"/>
          <p:cNvSpPr txBox="1">
            <a:spLocks noGrp="1"/>
          </p:cNvSpPr>
          <p:nvPr>
            <p:ph type="body" idx="9"/>
          </p:nvPr>
        </p:nvSpPr>
        <p:spPr>
          <a:xfrm>
            <a:off x="6027207" y="2418150"/>
            <a:ext cx="1572736" cy="656544"/>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rgbClr val="3F3F3F"/>
              </a:buClr>
              <a:buSzPts val="2400"/>
              <a:buFont typeface="Arial"/>
              <a:buNone/>
              <a:defRPr sz="2400"/>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0" name="Google Shape;280;p30"/>
          <p:cNvSpPr txBox="1">
            <a:spLocks noGrp="1"/>
          </p:cNvSpPr>
          <p:nvPr>
            <p:ph type="body" idx="13"/>
          </p:nvPr>
        </p:nvSpPr>
        <p:spPr>
          <a:xfrm>
            <a:off x="6027207" y="3118312"/>
            <a:ext cx="1572736" cy="35511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7F7F7F"/>
              </a:buClr>
              <a:buSzPts val="1400"/>
              <a:buNone/>
              <a:defRPr sz="14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1" name="Google Shape;281;p30"/>
          <p:cNvSpPr txBox="1">
            <a:spLocks noGrp="1"/>
          </p:cNvSpPr>
          <p:nvPr>
            <p:ph type="body" idx="14"/>
          </p:nvPr>
        </p:nvSpPr>
        <p:spPr>
          <a:xfrm>
            <a:off x="10187004" y="2418150"/>
            <a:ext cx="1572736" cy="656544"/>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rgbClr val="3F3F3F"/>
              </a:buClr>
              <a:buSzPts val="2400"/>
              <a:buFont typeface="Arial"/>
              <a:buNone/>
              <a:defRPr sz="2400"/>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2" name="Google Shape;282;p30"/>
          <p:cNvSpPr txBox="1">
            <a:spLocks noGrp="1"/>
          </p:cNvSpPr>
          <p:nvPr>
            <p:ph type="body" idx="15"/>
          </p:nvPr>
        </p:nvSpPr>
        <p:spPr>
          <a:xfrm>
            <a:off x="10187004" y="3118312"/>
            <a:ext cx="1572736" cy="35511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7F7F7F"/>
              </a:buClr>
              <a:buSzPts val="1400"/>
              <a:buNone/>
              <a:defRPr sz="14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3" name="Google Shape;283;p30"/>
          <p:cNvSpPr txBox="1">
            <a:spLocks noGrp="1"/>
          </p:cNvSpPr>
          <p:nvPr>
            <p:ph type="body" idx="16"/>
          </p:nvPr>
        </p:nvSpPr>
        <p:spPr>
          <a:xfrm>
            <a:off x="1867409" y="4184865"/>
            <a:ext cx="1572736" cy="656544"/>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rgbClr val="3F3F3F"/>
              </a:buClr>
              <a:buSzPts val="2400"/>
              <a:buFont typeface="Arial"/>
              <a:buNone/>
              <a:defRPr sz="2400"/>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4" name="Google Shape;284;p30"/>
          <p:cNvSpPr txBox="1">
            <a:spLocks noGrp="1"/>
          </p:cNvSpPr>
          <p:nvPr>
            <p:ph type="body" idx="17"/>
          </p:nvPr>
        </p:nvSpPr>
        <p:spPr>
          <a:xfrm>
            <a:off x="1883223" y="4885027"/>
            <a:ext cx="1572736" cy="35511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7F7F7F"/>
              </a:buClr>
              <a:buSzPts val="1400"/>
              <a:buNone/>
              <a:defRPr sz="14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5" name="Google Shape;285;p30"/>
          <p:cNvSpPr txBox="1">
            <a:spLocks noGrp="1"/>
          </p:cNvSpPr>
          <p:nvPr>
            <p:ph type="body" idx="18"/>
          </p:nvPr>
        </p:nvSpPr>
        <p:spPr>
          <a:xfrm>
            <a:off x="6027207" y="4184865"/>
            <a:ext cx="1572736" cy="656544"/>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rgbClr val="3F3F3F"/>
              </a:buClr>
              <a:buSzPts val="2400"/>
              <a:buFont typeface="Arial"/>
              <a:buNone/>
              <a:defRPr sz="2400"/>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6" name="Google Shape;286;p30"/>
          <p:cNvSpPr txBox="1">
            <a:spLocks noGrp="1"/>
          </p:cNvSpPr>
          <p:nvPr>
            <p:ph type="body" idx="19"/>
          </p:nvPr>
        </p:nvSpPr>
        <p:spPr>
          <a:xfrm>
            <a:off x="6027207" y="4885027"/>
            <a:ext cx="1572736" cy="35511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7F7F7F"/>
              </a:buClr>
              <a:buSzPts val="1400"/>
              <a:buNone/>
              <a:defRPr sz="14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7" name="Google Shape;287;p30"/>
          <p:cNvSpPr txBox="1">
            <a:spLocks noGrp="1"/>
          </p:cNvSpPr>
          <p:nvPr>
            <p:ph type="body" idx="20"/>
          </p:nvPr>
        </p:nvSpPr>
        <p:spPr>
          <a:xfrm>
            <a:off x="10187004" y="4184865"/>
            <a:ext cx="1572736" cy="656544"/>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rgbClr val="3F3F3F"/>
              </a:buClr>
              <a:buSzPts val="2400"/>
              <a:buFont typeface="Arial"/>
              <a:buNone/>
              <a:defRPr sz="2400"/>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8" name="Google Shape;288;p30"/>
          <p:cNvSpPr txBox="1">
            <a:spLocks noGrp="1"/>
          </p:cNvSpPr>
          <p:nvPr>
            <p:ph type="body" idx="21"/>
          </p:nvPr>
        </p:nvSpPr>
        <p:spPr>
          <a:xfrm>
            <a:off x="10187004" y="4885027"/>
            <a:ext cx="1572736" cy="35511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7F7F7F"/>
              </a:buClr>
              <a:buSzPts val="1400"/>
              <a:buNone/>
              <a:defRPr sz="14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9" name="Google Shape;289;p30"/>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30"/>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30"/>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lvl="0" indent="0" algn="ctr">
              <a:spcBef>
                <a:spcPts val="0"/>
              </a:spcBef>
              <a:buNone/>
              <a:defRPr sz="1000" b="1">
                <a:solidFill>
                  <a:schemeClr val="lt1"/>
                </a:solidFill>
                <a:latin typeface="Calibri"/>
                <a:ea typeface="Calibri"/>
                <a:cs typeface="Calibri"/>
                <a:sym typeface="Calibri"/>
              </a:defRPr>
            </a:lvl1pPr>
            <a:lvl2pPr marL="0" lvl="1" indent="0" algn="ctr">
              <a:spcBef>
                <a:spcPts val="0"/>
              </a:spcBef>
              <a:buNone/>
              <a:defRPr sz="1000" b="1">
                <a:solidFill>
                  <a:schemeClr val="lt1"/>
                </a:solidFill>
                <a:latin typeface="Calibri"/>
                <a:ea typeface="Calibri"/>
                <a:cs typeface="Calibri"/>
                <a:sym typeface="Calibri"/>
              </a:defRPr>
            </a:lvl2pPr>
            <a:lvl3pPr marL="0" lvl="2" indent="0" algn="ctr">
              <a:spcBef>
                <a:spcPts val="0"/>
              </a:spcBef>
              <a:buNone/>
              <a:defRPr sz="1000" b="1">
                <a:solidFill>
                  <a:schemeClr val="lt1"/>
                </a:solidFill>
                <a:latin typeface="Calibri"/>
                <a:ea typeface="Calibri"/>
                <a:cs typeface="Calibri"/>
                <a:sym typeface="Calibri"/>
              </a:defRPr>
            </a:lvl3pPr>
            <a:lvl4pPr marL="0" lvl="3" indent="0" algn="ctr">
              <a:spcBef>
                <a:spcPts val="0"/>
              </a:spcBef>
              <a:buNone/>
              <a:defRPr sz="1000" b="1">
                <a:solidFill>
                  <a:schemeClr val="lt1"/>
                </a:solidFill>
                <a:latin typeface="Calibri"/>
                <a:ea typeface="Calibri"/>
                <a:cs typeface="Calibri"/>
                <a:sym typeface="Calibri"/>
              </a:defRPr>
            </a:lvl4pPr>
            <a:lvl5pPr marL="0" lvl="4" indent="0" algn="ctr">
              <a:spcBef>
                <a:spcPts val="0"/>
              </a:spcBef>
              <a:buNone/>
              <a:defRPr sz="1000" b="1">
                <a:solidFill>
                  <a:schemeClr val="lt1"/>
                </a:solidFill>
                <a:latin typeface="Calibri"/>
                <a:ea typeface="Calibri"/>
                <a:cs typeface="Calibri"/>
                <a:sym typeface="Calibri"/>
              </a:defRPr>
            </a:lvl5pPr>
            <a:lvl6pPr marL="0" lvl="5" indent="0" algn="ctr">
              <a:spcBef>
                <a:spcPts val="0"/>
              </a:spcBef>
              <a:buNone/>
              <a:defRPr sz="1000" b="1">
                <a:solidFill>
                  <a:schemeClr val="lt1"/>
                </a:solidFill>
                <a:latin typeface="Calibri"/>
                <a:ea typeface="Calibri"/>
                <a:cs typeface="Calibri"/>
                <a:sym typeface="Calibri"/>
              </a:defRPr>
            </a:lvl6pPr>
            <a:lvl7pPr marL="0" lvl="6" indent="0" algn="ctr">
              <a:spcBef>
                <a:spcPts val="0"/>
              </a:spcBef>
              <a:buNone/>
              <a:defRPr sz="1000" b="1">
                <a:solidFill>
                  <a:schemeClr val="lt1"/>
                </a:solidFill>
                <a:latin typeface="Calibri"/>
                <a:ea typeface="Calibri"/>
                <a:cs typeface="Calibri"/>
                <a:sym typeface="Calibri"/>
              </a:defRPr>
            </a:lvl7pPr>
            <a:lvl8pPr marL="0" lvl="7" indent="0" algn="ctr">
              <a:spcBef>
                <a:spcPts val="0"/>
              </a:spcBef>
              <a:buNone/>
              <a:defRPr sz="1000" b="1">
                <a:solidFill>
                  <a:schemeClr val="lt1"/>
                </a:solidFill>
                <a:latin typeface="Calibri"/>
                <a:ea typeface="Calibri"/>
                <a:cs typeface="Calibri"/>
                <a:sym typeface="Calibri"/>
              </a:defRPr>
            </a:lvl8pPr>
            <a:lvl9pPr marL="0" lvl="8" indent="0" algn="ctr">
              <a:spcBef>
                <a:spcPts val="0"/>
              </a:spcBef>
              <a:buNone/>
              <a:defRPr sz="1000" b="1">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292" name="Google Shape;292;p30"/>
          <p:cNvSpPr txBox="1">
            <a:spLocks noGrp="1"/>
          </p:cNvSpPr>
          <p:nvPr>
            <p:ph type="body" idx="22"/>
          </p:nvPr>
        </p:nvSpPr>
        <p:spPr>
          <a:xfrm>
            <a:off x="431799" y="1008000"/>
            <a:ext cx="11329200" cy="252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3F3F3F"/>
              </a:buClr>
              <a:buSzPts val="1800"/>
              <a:buNone/>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93" name="Google Shape;293;p30"/>
          <p:cNvPicPr preferRelativeResize="0"/>
          <p:nvPr/>
        </p:nvPicPr>
        <p:blipFill rotWithShape="1">
          <a:blip r:embed="rId2">
            <a:alphaModFix/>
          </a:blip>
          <a:srcRect/>
          <a:stretch/>
        </p:blipFill>
        <p:spPr>
          <a:xfrm>
            <a:off x="10755241" y="6359430"/>
            <a:ext cx="881183" cy="33998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With Image">
  <p:cSld name="Section Header With Image">
    <p:bg>
      <p:bgPr>
        <a:gradFill>
          <a:gsLst>
            <a:gs pos="0">
              <a:srgbClr val="672B46"/>
            </a:gs>
            <a:gs pos="100000">
              <a:srgbClr val="9B4169"/>
            </a:gs>
          </a:gsLst>
          <a:path path="circle">
            <a:fillToRect t="100000" r="100000"/>
          </a:path>
          <a:tileRect l="-100000" b="-100000"/>
        </a:gradFill>
        <a:effectLst/>
      </p:bgPr>
    </p:bg>
    <p:spTree>
      <p:nvGrpSpPr>
        <p:cNvPr id="1" name="Shape 294"/>
        <p:cNvGrpSpPr/>
        <p:nvPr/>
      </p:nvGrpSpPr>
      <p:grpSpPr>
        <a:xfrm>
          <a:off x="0" y="0"/>
          <a:ext cx="0" cy="0"/>
          <a:chOff x="0" y="0"/>
          <a:chExt cx="0" cy="0"/>
        </a:xfrm>
      </p:grpSpPr>
      <p:sp>
        <p:nvSpPr>
          <p:cNvPr id="295" name="Google Shape;295;p31"/>
          <p:cNvSpPr/>
          <p:nvPr/>
        </p:nvSpPr>
        <p:spPr>
          <a:xfrm rot="900000">
            <a:off x="5042826" y="-519717"/>
            <a:ext cx="7777150" cy="7718664"/>
          </a:xfrm>
          <a:custGeom>
            <a:avLst/>
            <a:gdLst/>
            <a:ahLst/>
            <a:cxnLst/>
            <a:rect l="l" t="t" r="r" b="b"/>
            <a:pathLst>
              <a:path w="7777150" h="7718664" extrusionOk="0">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a:gsLst>
              <a:gs pos="0">
                <a:srgbClr val="672B46"/>
              </a:gs>
              <a:gs pos="100000">
                <a:schemeClr val="accent3"/>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6" name="Google Shape;296;p31"/>
          <p:cNvSpPr txBox="1">
            <a:spLocks noGrp="1"/>
          </p:cNvSpPr>
          <p:nvPr>
            <p:ph type="title"/>
          </p:nvPr>
        </p:nvSpPr>
        <p:spPr>
          <a:xfrm>
            <a:off x="504000" y="2781300"/>
            <a:ext cx="4793714" cy="2078699"/>
          </a:xfrm>
          <a:prstGeom prst="rect">
            <a:avLst/>
          </a:prstGeom>
          <a:noFill/>
          <a:ln>
            <a:noFill/>
          </a:ln>
        </p:spPr>
        <p:txBody>
          <a:bodyPr spcFirstLastPara="1" wrap="square" lIns="0" tIns="0" rIns="0" bIns="0" anchor="b" anchorCtr="0">
            <a:noAutofit/>
          </a:bodyPr>
          <a:lstStyle>
            <a:lvl1pPr lvl="0" algn="l">
              <a:lnSpc>
                <a:spcPct val="113636"/>
              </a:lnSpc>
              <a:spcBef>
                <a:spcPts val="0"/>
              </a:spcBef>
              <a:spcAft>
                <a:spcPts val="0"/>
              </a:spcAft>
              <a:buClr>
                <a:schemeClr val="lt1"/>
              </a:buClr>
              <a:buSzPts val="4400"/>
              <a:buFont typeface="Corbel"/>
              <a:buNone/>
              <a:defRPr sz="4400" b="1"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7" name="Google Shape;297;p31"/>
          <p:cNvSpPr txBox="1">
            <a:spLocks noGrp="1"/>
          </p:cNvSpPr>
          <p:nvPr>
            <p:ph type="body" idx="1"/>
          </p:nvPr>
        </p:nvSpPr>
        <p:spPr>
          <a:xfrm>
            <a:off x="504000" y="5076000"/>
            <a:ext cx="4793714" cy="10476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000"/>
              <a:buFont typeface="Arial"/>
              <a:buNone/>
              <a:defRPr sz="2000" b="1" cap="none">
                <a:solidFill>
                  <a:schemeClr val="lt1"/>
                </a:solidFill>
                <a:latin typeface="Calibri"/>
                <a:ea typeface="Calibri"/>
                <a:cs typeface="Calibri"/>
                <a:sym typeface="Calibri"/>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98" name="Google Shape;298;p31"/>
          <p:cNvSpPr txBox="1">
            <a:spLocks noGrp="1"/>
          </p:cNvSpPr>
          <p:nvPr>
            <p:ph type="ftr" idx="11"/>
          </p:nvPr>
        </p:nvSpPr>
        <p:spPr>
          <a:xfrm>
            <a:off x="504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9" name="Google Shape;299;p31"/>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300" name="Google Shape;300;p31"/>
          <p:cNvSpPr/>
          <p:nvPr/>
        </p:nvSpPr>
        <p:spPr>
          <a:xfrm rot="10800000">
            <a:off x="6350256" y="585722"/>
            <a:ext cx="5652866" cy="5578295"/>
          </a:xfrm>
          <a:custGeom>
            <a:avLst/>
            <a:gdLst/>
            <a:ahLst/>
            <a:cxnLst/>
            <a:rect l="l" t="t" r="r" b="b"/>
            <a:pathLst>
              <a:path w="2647519" h="2612594" extrusionOk="0">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rgbClr val="EFF7FC"/>
              </a:gs>
              <a:gs pos="100000">
                <a:srgbClr val="BF678E">
                  <a:alpha val="70980"/>
                </a:srgbClr>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1" name="Google Shape;301;p31"/>
          <p:cNvSpPr>
            <a:spLocks noGrp="1"/>
          </p:cNvSpPr>
          <p:nvPr>
            <p:ph type="pic" idx="2"/>
          </p:nvPr>
        </p:nvSpPr>
        <p:spPr>
          <a:xfrm>
            <a:off x="7031223" y="1172675"/>
            <a:ext cx="4290933" cy="4404388"/>
          </a:xfrm>
          <a:prstGeom prst="rect">
            <a:avLst/>
          </a:prstGeom>
          <a:solidFill>
            <a:srgbClr val="3F3F3F"/>
          </a:solidFill>
          <a:ln>
            <a:noFill/>
          </a:ln>
        </p:spPr>
        <p:txBody>
          <a:bodyPr spcFirstLastPara="1" wrap="square" lIns="0" tIns="0" rIns="0" bIns="0" anchor="ctr" anchorCtr="0">
            <a:noAutofit/>
          </a:bodyPr>
          <a:lstStyle>
            <a:lvl1pPr marR="0" lvl="0" algn="ctr" rtl="0">
              <a:lnSpc>
                <a:spcPct val="90000"/>
              </a:lnSpc>
              <a:spcBef>
                <a:spcPts val="1000"/>
              </a:spcBef>
              <a:spcAft>
                <a:spcPts val="0"/>
              </a:spcAft>
              <a:buClr>
                <a:schemeClr val="lt1"/>
              </a:buClr>
              <a:buSzPts val="1800"/>
              <a:buFont typeface="Arial"/>
              <a:buNone/>
              <a:defRPr sz="1800" b="0" i="1" u="none" strike="noStrike" cap="none">
                <a:solidFill>
                  <a:schemeClr val="lt1"/>
                </a:solidFill>
                <a:latin typeface="Calibri"/>
                <a:ea typeface="Calibri"/>
                <a:cs typeface="Calibri"/>
                <a:sym typeface="Calibri"/>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R="0" lvl="2"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R="0" lvl="3"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R="0" lvl="4"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02"/>
        <p:cNvGrpSpPr/>
        <p:nvPr/>
      </p:nvGrpSpPr>
      <p:grpSpPr>
        <a:xfrm>
          <a:off x="0" y="0"/>
          <a:ext cx="0" cy="0"/>
          <a:chOff x="0" y="0"/>
          <a:chExt cx="0" cy="0"/>
        </a:xfrm>
      </p:grpSpPr>
      <p:sp>
        <p:nvSpPr>
          <p:cNvPr id="303" name="Google Shape;303;p32"/>
          <p:cNvSpPr txBox="1">
            <a:spLocks noGrp="1"/>
          </p:cNvSpPr>
          <p:nvPr>
            <p:ph type="body" idx="1"/>
          </p:nvPr>
        </p:nvSpPr>
        <p:spPr>
          <a:xfrm>
            <a:off x="432000" y="1152000"/>
            <a:ext cx="11329200" cy="503925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solidFill>
                  <a:srgbClr val="3F3F3F"/>
                </a:solidFill>
              </a:defRPr>
            </a:lvl1pPr>
            <a:lvl2pPr marL="914400" lvl="1" indent="-330200" algn="l">
              <a:lnSpc>
                <a:spcPct val="90000"/>
              </a:lnSpc>
              <a:spcBef>
                <a:spcPts val="500"/>
              </a:spcBef>
              <a:spcAft>
                <a:spcPts val="0"/>
              </a:spcAft>
              <a:buClr>
                <a:srgbClr val="3F3F3F"/>
              </a:buClr>
              <a:buSzPts val="1600"/>
              <a:buChar char="•"/>
              <a:defRPr>
                <a:solidFill>
                  <a:srgbClr val="3F3F3F"/>
                </a:solidFill>
              </a:defRPr>
            </a:lvl2pPr>
            <a:lvl3pPr marL="1371600" lvl="2" indent="-317500" algn="l">
              <a:lnSpc>
                <a:spcPct val="90000"/>
              </a:lnSpc>
              <a:spcBef>
                <a:spcPts val="500"/>
              </a:spcBef>
              <a:spcAft>
                <a:spcPts val="0"/>
              </a:spcAft>
              <a:buClr>
                <a:srgbClr val="3F3F3F"/>
              </a:buClr>
              <a:buSzPts val="1400"/>
              <a:buChar char="•"/>
              <a:defRPr>
                <a:solidFill>
                  <a:srgbClr val="3F3F3F"/>
                </a:solidFill>
              </a:defRPr>
            </a:lvl3pPr>
            <a:lvl4pPr marL="1828800" lvl="3" indent="-317500" algn="l">
              <a:lnSpc>
                <a:spcPct val="90000"/>
              </a:lnSpc>
              <a:spcBef>
                <a:spcPts val="500"/>
              </a:spcBef>
              <a:spcAft>
                <a:spcPts val="0"/>
              </a:spcAft>
              <a:buClr>
                <a:srgbClr val="3F3F3F"/>
              </a:buClr>
              <a:buSzPts val="1400"/>
              <a:buChar char="•"/>
              <a:defRPr>
                <a:solidFill>
                  <a:srgbClr val="3F3F3F"/>
                </a:solidFill>
              </a:defRPr>
            </a:lvl4pPr>
            <a:lvl5pPr marL="2286000" lvl="4" indent="-317500" algn="l">
              <a:lnSpc>
                <a:spcPct val="90000"/>
              </a:lnSpc>
              <a:spcBef>
                <a:spcPts val="500"/>
              </a:spcBef>
              <a:spcAft>
                <a:spcPts val="0"/>
              </a:spcAft>
              <a:buClr>
                <a:srgbClr val="3F3F3F"/>
              </a:buClr>
              <a:buSzPts val="1400"/>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4" name="Google Shape;304;p32"/>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5" name="Google Shape;305;p32"/>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6" name="Google Shape;306;p32"/>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gradFill>
          <a:gsLst>
            <a:gs pos="0">
              <a:srgbClr val="672B46"/>
            </a:gs>
            <a:gs pos="76000">
              <a:srgbClr val="9B4169"/>
            </a:gs>
            <a:gs pos="100000">
              <a:srgbClr val="9B4169"/>
            </a:gs>
          </a:gsLst>
          <a:path path="circle">
            <a:fillToRect l="100000" b="100000"/>
          </a:path>
          <a:tileRect t="-100000" r="-100000"/>
        </a:gradFill>
        <a:effectLst/>
      </p:bgPr>
    </p:bg>
    <p:spTree>
      <p:nvGrpSpPr>
        <p:cNvPr id="1" name="Shape 20"/>
        <p:cNvGrpSpPr/>
        <p:nvPr/>
      </p:nvGrpSpPr>
      <p:grpSpPr>
        <a:xfrm>
          <a:off x="0" y="0"/>
          <a:ext cx="0" cy="0"/>
          <a:chOff x="0" y="0"/>
          <a:chExt cx="0" cy="0"/>
        </a:xfrm>
      </p:grpSpPr>
      <p:sp>
        <p:nvSpPr>
          <p:cNvPr id="21" name="Google Shape;21;p15"/>
          <p:cNvSpPr/>
          <p:nvPr/>
        </p:nvSpPr>
        <p:spPr>
          <a:xfrm rot="900000">
            <a:off x="5042826" y="-519717"/>
            <a:ext cx="7777150" cy="7718664"/>
          </a:xfrm>
          <a:custGeom>
            <a:avLst/>
            <a:gdLst/>
            <a:ahLst/>
            <a:cxnLst/>
            <a:rect l="l" t="t" r="r" b="b"/>
            <a:pathLst>
              <a:path w="7777150" h="7718664" extrusionOk="0">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a:gsLst>
              <a:gs pos="0">
                <a:srgbClr val="9B4169"/>
              </a:gs>
              <a:gs pos="100000">
                <a:srgbClr val="672B46"/>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22;p15"/>
          <p:cNvSpPr txBox="1">
            <a:spLocks noGrp="1"/>
          </p:cNvSpPr>
          <p:nvPr>
            <p:ph type="ctrTitle"/>
          </p:nvPr>
        </p:nvSpPr>
        <p:spPr>
          <a:xfrm>
            <a:off x="7171062" y="3133725"/>
            <a:ext cx="4099187" cy="2078700"/>
          </a:xfrm>
          <a:prstGeom prst="rect">
            <a:avLst/>
          </a:prstGeom>
          <a:noFill/>
          <a:ln>
            <a:noFill/>
          </a:ln>
        </p:spPr>
        <p:txBody>
          <a:bodyPr spcFirstLastPara="1" wrap="square" lIns="0" tIns="0" rIns="0" bIns="0" anchor="b" anchorCtr="0">
            <a:noAutofit/>
          </a:bodyPr>
          <a:lstStyle>
            <a:lvl1pPr lvl="0" algn="r">
              <a:lnSpc>
                <a:spcPct val="113636"/>
              </a:lnSpc>
              <a:spcBef>
                <a:spcPts val="0"/>
              </a:spcBef>
              <a:spcAft>
                <a:spcPts val="0"/>
              </a:spcAft>
              <a:buClr>
                <a:schemeClr val="lt1"/>
              </a:buClr>
              <a:buSzPts val="4400"/>
              <a:buFont typeface="Corbel"/>
              <a:buNone/>
              <a:defRPr sz="44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5"/>
          <p:cNvSpPr txBox="1">
            <a:spLocks noGrp="1"/>
          </p:cNvSpPr>
          <p:nvPr>
            <p:ph type="subTitle" idx="1"/>
          </p:nvPr>
        </p:nvSpPr>
        <p:spPr>
          <a:xfrm>
            <a:off x="7171062" y="5428423"/>
            <a:ext cx="4099187" cy="1048939"/>
          </a:xfrm>
          <a:prstGeom prst="rect">
            <a:avLst/>
          </a:prstGeom>
          <a:noFill/>
          <a:ln>
            <a:noFill/>
          </a:ln>
        </p:spPr>
        <p:txBody>
          <a:bodyPr spcFirstLastPara="1" wrap="square" lIns="0" tIns="0" rIns="0" bIns="0" anchor="t" anchorCtr="0">
            <a:noAutofit/>
          </a:bodyPr>
          <a:lstStyle>
            <a:lvl1pPr lvl="0" algn="r">
              <a:lnSpc>
                <a:spcPct val="90000"/>
              </a:lnSpc>
              <a:spcBef>
                <a:spcPts val="1000"/>
              </a:spcBef>
              <a:spcAft>
                <a:spcPts val="0"/>
              </a:spcAft>
              <a:buClr>
                <a:schemeClr val="lt1"/>
              </a:buClr>
              <a:buSzPts val="2000"/>
              <a:buNone/>
              <a:defRPr sz="2000" b="1" cap="none">
                <a:solidFill>
                  <a:schemeClr val="lt1"/>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07"/>
        <p:cNvGrpSpPr/>
        <p:nvPr/>
      </p:nvGrpSpPr>
      <p:grpSpPr>
        <a:xfrm>
          <a:off x="0" y="0"/>
          <a:ext cx="0" cy="0"/>
          <a:chOff x="0" y="0"/>
          <a:chExt cx="0" cy="0"/>
        </a:xfrm>
      </p:grpSpPr>
      <p:sp>
        <p:nvSpPr>
          <p:cNvPr id="308" name="Google Shape;308;p33"/>
          <p:cNvSpPr txBox="1">
            <a:spLocks noGrp="1"/>
          </p:cNvSpPr>
          <p:nvPr>
            <p:ph type="body" idx="1"/>
          </p:nvPr>
        </p:nvSpPr>
        <p:spPr>
          <a:xfrm>
            <a:off x="432000" y="1152000"/>
            <a:ext cx="5508000" cy="5040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solidFill>
                  <a:srgbClr val="3F3F3F"/>
                </a:solidFill>
              </a:defRPr>
            </a:lvl1pPr>
            <a:lvl2pPr marL="914400" lvl="1" indent="-330200" algn="l">
              <a:lnSpc>
                <a:spcPct val="90000"/>
              </a:lnSpc>
              <a:spcBef>
                <a:spcPts val="500"/>
              </a:spcBef>
              <a:spcAft>
                <a:spcPts val="0"/>
              </a:spcAft>
              <a:buClr>
                <a:srgbClr val="3F3F3F"/>
              </a:buClr>
              <a:buSzPts val="1600"/>
              <a:buChar char="•"/>
              <a:defRPr>
                <a:solidFill>
                  <a:srgbClr val="3F3F3F"/>
                </a:solidFill>
              </a:defRPr>
            </a:lvl2pPr>
            <a:lvl3pPr marL="1371600" lvl="2" indent="-317500" algn="l">
              <a:lnSpc>
                <a:spcPct val="90000"/>
              </a:lnSpc>
              <a:spcBef>
                <a:spcPts val="500"/>
              </a:spcBef>
              <a:spcAft>
                <a:spcPts val="0"/>
              </a:spcAft>
              <a:buClr>
                <a:srgbClr val="3F3F3F"/>
              </a:buClr>
              <a:buSzPts val="1400"/>
              <a:buChar char="•"/>
              <a:defRPr>
                <a:solidFill>
                  <a:srgbClr val="3F3F3F"/>
                </a:solidFill>
              </a:defRPr>
            </a:lvl3pPr>
            <a:lvl4pPr marL="1828800" lvl="3" indent="-317500" algn="l">
              <a:lnSpc>
                <a:spcPct val="90000"/>
              </a:lnSpc>
              <a:spcBef>
                <a:spcPts val="500"/>
              </a:spcBef>
              <a:spcAft>
                <a:spcPts val="0"/>
              </a:spcAft>
              <a:buClr>
                <a:srgbClr val="3F3F3F"/>
              </a:buClr>
              <a:buSzPts val="1400"/>
              <a:buChar char="•"/>
              <a:defRPr>
                <a:solidFill>
                  <a:srgbClr val="3F3F3F"/>
                </a:solidFill>
              </a:defRPr>
            </a:lvl4pPr>
            <a:lvl5pPr marL="2286000" lvl="4" indent="-317500" algn="l">
              <a:lnSpc>
                <a:spcPct val="90000"/>
              </a:lnSpc>
              <a:spcBef>
                <a:spcPts val="500"/>
              </a:spcBef>
              <a:spcAft>
                <a:spcPts val="0"/>
              </a:spcAft>
              <a:buClr>
                <a:srgbClr val="3F3F3F"/>
              </a:buClr>
              <a:buSzPts val="1400"/>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9" name="Google Shape;309;p33"/>
          <p:cNvSpPr txBox="1">
            <a:spLocks noGrp="1"/>
          </p:cNvSpPr>
          <p:nvPr>
            <p:ph type="body" idx="2"/>
          </p:nvPr>
        </p:nvSpPr>
        <p:spPr>
          <a:xfrm>
            <a:off x="6253200" y="1152525"/>
            <a:ext cx="5508000" cy="5038725"/>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0" name="Google Shape;310;p33"/>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1" name="Google Shape;311;p33"/>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2" name="Google Shape;312;p33"/>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313"/>
        <p:cNvGrpSpPr/>
        <p:nvPr/>
      </p:nvGrpSpPr>
      <p:grpSpPr>
        <a:xfrm>
          <a:off x="0" y="0"/>
          <a:ext cx="0" cy="0"/>
          <a:chOff x="0" y="0"/>
          <a:chExt cx="0" cy="0"/>
        </a:xfrm>
      </p:grpSpPr>
      <p:sp>
        <p:nvSpPr>
          <p:cNvPr id="314" name="Google Shape;314;p34"/>
          <p:cNvSpPr txBox="1">
            <a:spLocks noGrp="1"/>
          </p:cNvSpPr>
          <p:nvPr>
            <p:ph type="body" idx="1"/>
          </p:nvPr>
        </p:nvSpPr>
        <p:spPr>
          <a:xfrm>
            <a:off x="432000" y="1152000"/>
            <a:ext cx="5508000" cy="360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9B4169"/>
              </a:buClr>
              <a:buSzPts val="2400"/>
              <a:buNone/>
              <a:defRPr sz="2400" b="1">
                <a:solidFill>
                  <a:srgbClr val="9B4169"/>
                </a:solidFil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15" name="Google Shape;315;p34"/>
          <p:cNvSpPr txBox="1">
            <a:spLocks noGrp="1"/>
          </p:cNvSpPr>
          <p:nvPr>
            <p:ph type="body" idx="2"/>
          </p:nvPr>
        </p:nvSpPr>
        <p:spPr>
          <a:xfrm>
            <a:off x="432000" y="1584000"/>
            <a:ext cx="5508000" cy="4608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solidFill>
                  <a:srgbClr val="3F3F3F"/>
                </a:solidFill>
              </a:defRPr>
            </a:lvl1pPr>
            <a:lvl2pPr marL="914400" lvl="1" indent="-330200" algn="l">
              <a:lnSpc>
                <a:spcPct val="90000"/>
              </a:lnSpc>
              <a:spcBef>
                <a:spcPts val="500"/>
              </a:spcBef>
              <a:spcAft>
                <a:spcPts val="0"/>
              </a:spcAft>
              <a:buClr>
                <a:srgbClr val="3F3F3F"/>
              </a:buClr>
              <a:buSzPts val="1600"/>
              <a:buChar char="•"/>
              <a:defRPr>
                <a:solidFill>
                  <a:srgbClr val="3F3F3F"/>
                </a:solidFill>
              </a:defRPr>
            </a:lvl2pPr>
            <a:lvl3pPr marL="1371600" lvl="2" indent="-317500" algn="l">
              <a:lnSpc>
                <a:spcPct val="90000"/>
              </a:lnSpc>
              <a:spcBef>
                <a:spcPts val="500"/>
              </a:spcBef>
              <a:spcAft>
                <a:spcPts val="0"/>
              </a:spcAft>
              <a:buClr>
                <a:srgbClr val="3F3F3F"/>
              </a:buClr>
              <a:buSzPts val="1400"/>
              <a:buChar char="•"/>
              <a:defRPr>
                <a:solidFill>
                  <a:srgbClr val="3F3F3F"/>
                </a:solidFill>
              </a:defRPr>
            </a:lvl3pPr>
            <a:lvl4pPr marL="1828800" lvl="3" indent="-317500" algn="l">
              <a:lnSpc>
                <a:spcPct val="90000"/>
              </a:lnSpc>
              <a:spcBef>
                <a:spcPts val="500"/>
              </a:spcBef>
              <a:spcAft>
                <a:spcPts val="0"/>
              </a:spcAft>
              <a:buClr>
                <a:srgbClr val="3F3F3F"/>
              </a:buClr>
              <a:buSzPts val="1400"/>
              <a:buChar char="•"/>
              <a:defRPr>
                <a:solidFill>
                  <a:srgbClr val="3F3F3F"/>
                </a:solidFill>
              </a:defRPr>
            </a:lvl4pPr>
            <a:lvl5pPr marL="2286000" lvl="4" indent="-317500" algn="l">
              <a:lnSpc>
                <a:spcPct val="90000"/>
              </a:lnSpc>
              <a:spcBef>
                <a:spcPts val="500"/>
              </a:spcBef>
              <a:spcAft>
                <a:spcPts val="0"/>
              </a:spcAft>
              <a:buClr>
                <a:srgbClr val="3F3F3F"/>
              </a:buClr>
              <a:buSzPts val="1400"/>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6" name="Google Shape;316;p34"/>
          <p:cNvSpPr txBox="1">
            <a:spLocks noGrp="1"/>
          </p:cNvSpPr>
          <p:nvPr>
            <p:ph type="body" idx="3"/>
          </p:nvPr>
        </p:nvSpPr>
        <p:spPr>
          <a:xfrm>
            <a:off x="6253200" y="1584325"/>
            <a:ext cx="5508000" cy="4606925"/>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7" name="Google Shape;317;p34"/>
          <p:cNvSpPr txBox="1">
            <a:spLocks noGrp="1"/>
          </p:cNvSpPr>
          <p:nvPr>
            <p:ph type="body" idx="4"/>
          </p:nvPr>
        </p:nvSpPr>
        <p:spPr>
          <a:xfrm>
            <a:off x="6253200" y="1152525"/>
            <a:ext cx="5508000" cy="35877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9B4169"/>
              </a:buClr>
              <a:buSzPts val="2400"/>
              <a:buNone/>
              <a:defRPr sz="2400" b="1">
                <a:solidFill>
                  <a:srgbClr val="9B4169"/>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8" name="Google Shape;318;p34"/>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9" name="Google Shape;319;p34"/>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0" name="Google Shape;320;p34"/>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21"/>
        <p:cNvGrpSpPr/>
        <p:nvPr/>
      </p:nvGrpSpPr>
      <p:grpSpPr>
        <a:xfrm>
          <a:off x="0" y="0"/>
          <a:ext cx="0" cy="0"/>
          <a:chOff x="0" y="0"/>
          <a:chExt cx="0" cy="0"/>
        </a:xfrm>
      </p:grpSpPr>
      <p:sp>
        <p:nvSpPr>
          <p:cNvPr id="322" name="Google Shape;322;p35"/>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3" name="Google Shape;323;p35"/>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35"/>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25"/>
        <p:cNvGrpSpPr/>
        <p:nvPr/>
      </p:nvGrpSpPr>
      <p:grpSpPr>
        <a:xfrm>
          <a:off x="0" y="0"/>
          <a:ext cx="0" cy="0"/>
          <a:chOff x="0" y="0"/>
          <a:chExt cx="0" cy="0"/>
        </a:xfrm>
      </p:grpSpPr>
      <p:sp>
        <p:nvSpPr>
          <p:cNvPr id="326" name="Google Shape;326;p36"/>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7" name="Google Shape;327;p36"/>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8" name="Google Shape;328;p36"/>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bg>
      <p:bgPr>
        <a:solidFill>
          <a:srgbClr val="F2F2F2"/>
        </a:solidFill>
        <a:effectLst/>
      </p:bgPr>
    </p:bg>
    <p:spTree>
      <p:nvGrpSpPr>
        <p:cNvPr id="1" name="Shape 329"/>
        <p:cNvGrpSpPr/>
        <p:nvPr/>
      </p:nvGrpSpPr>
      <p:grpSpPr>
        <a:xfrm>
          <a:off x="0" y="0"/>
          <a:ext cx="0" cy="0"/>
          <a:chOff x="0" y="0"/>
          <a:chExt cx="0" cy="0"/>
        </a:xfrm>
      </p:grpSpPr>
      <p:sp>
        <p:nvSpPr>
          <p:cNvPr id="330" name="Google Shape;330;p37"/>
          <p:cNvSpPr/>
          <p:nvPr/>
        </p:nvSpPr>
        <p:spPr>
          <a:xfrm rot="10800000">
            <a:off x="2289031" y="4124464"/>
            <a:ext cx="6004835" cy="2733536"/>
          </a:xfrm>
          <a:custGeom>
            <a:avLst/>
            <a:gdLst/>
            <a:ahLst/>
            <a:cxnLst/>
            <a:rect l="l" t="t" r="r" b="b"/>
            <a:pathLst>
              <a:path w="6004835" h="2733536" extrusionOk="0">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a:gsLst>
              <a:gs pos="0">
                <a:srgbClr val="EFF7FC"/>
              </a:gs>
              <a:gs pos="100000">
                <a:srgbClr val="BF678E">
                  <a:alpha val="7098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1" name="Google Shape;331;p37"/>
          <p:cNvSpPr/>
          <p:nvPr/>
        </p:nvSpPr>
        <p:spPr>
          <a:xfrm rot="-900000" flipH="1">
            <a:off x="-643117" y="-519717"/>
            <a:ext cx="7777150" cy="7718664"/>
          </a:xfrm>
          <a:custGeom>
            <a:avLst/>
            <a:gdLst/>
            <a:ahLst/>
            <a:cxnLst/>
            <a:rect l="l" t="t" r="r" b="b"/>
            <a:pathLst>
              <a:path w="7777150" h="7718664" extrusionOk="0">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lt1">
              <a:alpha val="45882"/>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2" name="Google Shape;332;p37"/>
          <p:cNvSpPr txBox="1">
            <a:spLocks noGrp="1"/>
          </p:cNvSpPr>
          <p:nvPr>
            <p:ph type="body" idx="1"/>
          </p:nvPr>
        </p:nvSpPr>
        <p:spPr>
          <a:xfrm>
            <a:off x="5181292" y="359999"/>
            <a:ext cx="6579707" cy="5764939"/>
          </a:xfrm>
          <a:prstGeom prst="rect">
            <a:avLst/>
          </a:prstGeom>
          <a:noFill/>
          <a:ln>
            <a:noFill/>
          </a:ln>
        </p:spPr>
        <p:txBody>
          <a:bodyPr spcFirstLastPara="1" wrap="square" lIns="0" tIns="0" rIns="0" bIns="0" anchor="t" anchorCtr="0">
            <a:noAutofit/>
          </a:bodyPr>
          <a:lstStyle>
            <a:lvl1pPr marL="457200" lvl="0" indent="-361950" algn="l">
              <a:lnSpc>
                <a:spcPct val="90000"/>
              </a:lnSpc>
              <a:spcBef>
                <a:spcPts val="1000"/>
              </a:spcBef>
              <a:spcAft>
                <a:spcPts val="0"/>
              </a:spcAft>
              <a:buClr>
                <a:srgbClr val="3F3F3F"/>
              </a:buClr>
              <a:buSzPts val="2100"/>
              <a:buChar char="•"/>
              <a:defRPr sz="2100"/>
            </a:lvl1pPr>
            <a:lvl2pPr marL="914400" lvl="1" indent="-342900" algn="l">
              <a:lnSpc>
                <a:spcPct val="90000"/>
              </a:lnSpc>
              <a:spcBef>
                <a:spcPts val="500"/>
              </a:spcBef>
              <a:spcAft>
                <a:spcPts val="0"/>
              </a:spcAft>
              <a:buClr>
                <a:srgbClr val="3F3F3F"/>
              </a:buClr>
              <a:buSzPts val="1800"/>
              <a:buChar char="•"/>
              <a:defRPr sz="1800"/>
            </a:lvl2pPr>
            <a:lvl3pPr marL="1371600" lvl="2" indent="-330200" algn="l">
              <a:lnSpc>
                <a:spcPct val="90000"/>
              </a:lnSpc>
              <a:spcBef>
                <a:spcPts val="500"/>
              </a:spcBef>
              <a:spcAft>
                <a:spcPts val="0"/>
              </a:spcAft>
              <a:buClr>
                <a:srgbClr val="3F3F3F"/>
              </a:buClr>
              <a:buSzPts val="1600"/>
              <a:buChar char="•"/>
              <a:defRPr sz="1600"/>
            </a:lvl3pPr>
            <a:lvl4pPr marL="1828800" lvl="3" indent="-317500" algn="l">
              <a:lnSpc>
                <a:spcPct val="90000"/>
              </a:lnSpc>
              <a:spcBef>
                <a:spcPts val="500"/>
              </a:spcBef>
              <a:spcAft>
                <a:spcPts val="0"/>
              </a:spcAft>
              <a:buClr>
                <a:srgbClr val="3F3F3F"/>
              </a:buClr>
              <a:buSzPts val="1400"/>
              <a:buChar char="•"/>
              <a:defRPr sz="1400"/>
            </a:lvl4pPr>
            <a:lvl5pPr marL="2286000" lvl="4" indent="-304800" algn="l">
              <a:lnSpc>
                <a:spcPct val="90000"/>
              </a:lnSpc>
              <a:spcBef>
                <a:spcPts val="500"/>
              </a:spcBef>
              <a:spcAft>
                <a:spcPts val="0"/>
              </a:spcAft>
              <a:buClr>
                <a:srgbClr val="3F3F3F"/>
              </a:buClr>
              <a:buSzPts val="1200"/>
              <a:buChar char="•"/>
              <a:defRPr sz="12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33" name="Google Shape;333;p37"/>
          <p:cNvSpPr txBox="1">
            <a:spLocks noGrp="1"/>
          </p:cNvSpPr>
          <p:nvPr>
            <p:ph type="body" idx="2"/>
          </p:nvPr>
        </p:nvSpPr>
        <p:spPr>
          <a:xfrm>
            <a:off x="360000" y="3960000"/>
            <a:ext cx="4186800" cy="216493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3F3F3F"/>
              </a:buClr>
              <a:buSzPts val="1600"/>
              <a:buNone/>
              <a:defRPr sz="1600"/>
            </a:lvl1pPr>
            <a:lvl2pPr marL="914400" lvl="1" indent="-228600" algn="l">
              <a:lnSpc>
                <a:spcPct val="90000"/>
              </a:lnSpc>
              <a:spcBef>
                <a:spcPts val="500"/>
              </a:spcBef>
              <a:spcAft>
                <a:spcPts val="0"/>
              </a:spcAft>
              <a:buClr>
                <a:srgbClr val="3F3F3F"/>
              </a:buClr>
              <a:buSzPts val="1400"/>
              <a:buNone/>
              <a:defRPr sz="1400"/>
            </a:lvl2pPr>
            <a:lvl3pPr marL="1371600" lvl="2" indent="-228600" algn="l">
              <a:lnSpc>
                <a:spcPct val="90000"/>
              </a:lnSpc>
              <a:spcBef>
                <a:spcPts val="500"/>
              </a:spcBef>
              <a:spcAft>
                <a:spcPts val="0"/>
              </a:spcAft>
              <a:buClr>
                <a:srgbClr val="3F3F3F"/>
              </a:buClr>
              <a:buSzPts val="1200"/>
              <a:buNone/>
              <a:defRPr sz="1200"/>
            </a:lvl3pPr>
            <a:lvl4pPr marL="1828800" lvl="3" indent="-228600" algn="l">
              <a:lnSpc>
                <a:spcPct val="90000"/>
              </a:lnSpc>
              <a:spcBef>
                <a:spcPts val="500"/>
              </a:spcBef>
              <a:spcAft>
                <a:spcPts val="0"/>
              </a:spcAft>
              <a:buClr>
                <a:srgbClr val="3F3F3F"/>
              </a:buClr>
              <a:buSzPts val="1000"/>
              <a:buNone/>
              <a:defRPr sz="1000"/>
            </a:lvl4pPr>
            <a:lvl5pPr marL="2286000" lvl="4" indent="-228600" algn="l">
              <a:lnSpc>
                <a:spcPct val="90000"/>
              </a:lnSpc>
              <a:spcBef>
                <a:spcPts val="500"/>
              </a:spcBef>
              <a:spcAft>
                <a:spcPts val="0"/>
              </a:spcAft>
              <a:buClr>
                <a:srgbClr val="3F3F3F"/>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34" name="Google Shape;334;p37"/>
          <p:cNvSpPr txBox="1">
            <a:spLocks noGrp="1"/>
          </p:cNvSpPr>
          <p:nvPr>
            <p:ph type="title"/>
          </p:nvPr>
        </p:nvSpPr>
        <p:spPr>
          <a:xfrm>
            <a:off x="360000" y="359999"/>
            <a:ext cx="4186800" cy="3400227"/>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37"/>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6" name="Google Shape;336;p37"/>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337"/>
        <p:cNvGrpSpPr/>
        <p:nvPr/>
      </p:nvGrpSpPr>
      <p:grpSpPr>
        <a:xfrm>
          <a:off x="0" y="0"/>
          <a:ext cx="0" cy="0"/>
          <a:chOff x="0" y="0"/>
          <a:chExt cx="0" cy="0"/>
        </a:xfrm>
      </p:grpSpPr>
      <p:sp>
        <p:nvSpPr>
          <p:cNvPr id="338" name="Google Shape;338;p38"/>
          <p:cNvSpPr/>
          <p:nvPr/>
        </p:nvSpPr>
        <p:spPr>
          <a:xfrm rot="10800000">
            <a:off x="2289031" y="4124464"/>
            <a:ext cx="6004835" cy="2733536"/>
          </a:xfrm>
          <a:custGeom>
            <a:avLst/>
            <a:gdLst/>
            <a:ahLst/>
            <a:cxnLst/>
            <a:rect l="l" t="t" r="r" b="b"/>
            <a:pathLst>
              <a:path w="6004835" h="2733536" extrusionOk="0">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a:gsLst>
              <a:gs pos="0">
                <a:srgbClr val="EFF7FC"/>
              </a:gs>
              <a:gs pos="100000">
                <a:srgbClr val="BF678E">
                  <a:alpha val="7098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9" name="Google Shape;339;p38"/>
          <p:cNvSpPr/>
          <p:nvPr/>
        </p:nvSpPr>
        <p:spPr>
          <a:xfrm rot="-900000" flipH="1">
            <a:off x="-643117" y="-519717"/>
            <a:ext cx="7777150" cy="7718664"/>
          </a:xfrm>
          <a:custGeom>
            <a:avLst/>
            <a:gdLst/>
            <a:ahLst/>
            <a:cxnLst/>
            <a:rect l="l" t="t" r="r" b="b"/>
            <a:pathLst>
              <a:path w="7777150" h="7718664" extrusionOk="0">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lt1">
              <a:alpha val="45882"/>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0" name="Google Shape;340;p38" descr="Image Placeholder"/>
          <p:cNvSpPr>
            <a:spLocks noGrp="1"/>
          </p:cNvSpPr>
          <p:nvPr>
            <p:ph type="pic" idx="2"/>
          </p:nvPr>
        </p:nvSpPr>
        <p:spPr>
          <a:xfrm>
            <a:off x="5181291" y="359999"/>
            <a:ext cx="6579708" cy="5764938"/>
          </a:xfrm>
          <a:prstGeom prst="rect">
            <a:avLst/>
          </a:prstGeom>
          <a:solidFill>
            <a:srgbClr val="F2F2F2"/>
          </a:solidFill>
          <a:ln>
            <a:noFill/>
          </a:ln>
        </p:spPr>
        <p:txBody>
          <a:bodyPr spcFirstLastPara="1" wrap="square" lIns="0" tIns="0" rIns="0" bIns="0" anchor="ctr" anchorCtr="0">
            <a:noAutofit/>
          </a:bodyPr>
          <a:lstStyle>
            <a:lvl1pPr marR="0" lvl="0" algn="ctr" rtl="0">
              <a:lnSpc>
                <a:spcPct val="90000"/>
              </a:lnSpc>
              <a:spcBef>
                <a:spcPts val="1000"/>
              </a:spcBef>
              <a:spcAft>
                <a:spcPts val="0"/>
              </a:spcAft>
              <a:buClr>
                <a:srgbClr val="3F3F3F"/>
              </a:buClr>
              <a:buSzPts val="1200"/>
              <a:buFont typeface="Arial"/>
              <a:buNone/>
              <a:defRPr sz="1200" b="0" i="1" u="none" strike="noStrike" cap="none">
                <a:solidFill>
                  <a:srgbClr val="3F3F3F"/>
                </a:solidFill>
                <a:latin typeface="Calibri"/>
                <a:ea typeface="Calibri"/>
                <a:cs typeface="Calibri"/>
                <a:sym typeface="Calibri"/>
              </a:defRPr>
            </a:lvl1pPr>
            <a:lvl2pPr marR="0" lvl="1" algn="l" rtl="0">
              <a:lnSpc>
                <a:spcPct val="90000"/>
              </a:lnSpc>
              <a:spcBef>
                <a:spcPts val="500"/>
              </a:spcBef>
              <a:spcAft>
                <a:spcPts val="0"/>
              </a:spcAft>
              <a:buClr>
                <a:srgbClr val="3F3F3F"/>
              </a:buClr>
              <a:buSzPts val="2800"/>
              <a:buFont typeface="Arial"/>
              <a:buNone/>
              <a:defRPr sz="2800" b="0" i="0" u="none" strike="noStrike" cap="none">
                <a:solidFill>
                  <a:srgbClr val="3F3F3F"/>
                </a:solidFill>
                <a:latin typeface="Calibri"/>
                <a:ea typeface="Calibri"/>
                <a:cs typeface="Calibri"/>
                <a:sym typeface="Calibri"/>
              </a:defRPr>
            </a:lvl2pPr>
            <a:lvl3pPr marR="0" lvl="2" algn="l" rtl="0">
              <a:lnSpc>
                <a:spcPct val="90000"/>
              </a:lnSpc>
              <a:spcBef>
                <a:spcPts val="500"/>
              </a:spcBef>
              <a:spcAft>
                <a:spcPts val="0"/>
              </a:spcAft>
              <a:buClr>
                <a:srgbClr val="3F3F3F"/>
              </a:buClr>
              <a:buSzPts val="2400"/>
              <a:buFont typeface="Arial"/>
              <a:buNone/>
              <a:defRPr sz="2400" b="0" i="0" u="none" strike="noStrike" cap="none">
                <a:solidFill>
                  <a:srgbClr val="3F3F3F"/>
                </a:solidFill>
                <a:latin typeface="Calibri"/>
                <a:ea typeface="Calibri"/>
                <a:cs typeface="Calibri"/>
                <a:sym typeface="Calibri"/>
              </a:defRPr>
            </a:lvl3pPr>
            <a:lvl4pPr marR="0" lvl="3" algn="l" rtl="0">
              <a:lnSpc>
                <a:spcPct val="90000"/>
              </a:lnSpc>
              <a:spcBef>
                <a:spcPts val="500"/>
              </a:spcBef>
              <a:spcAft>
                <a:spcPts val="0"/>
              </a:spcAft>
              <a:buClr>
                <a:srgbClr val="3F3F3F"/>
              </a:buClr>
              <a:buSzPts val="2000"/>
              <a:buFont typeface="Arial"/>
              <a:buNone/>
              <a:defRPr sz="2000" b="0" i="0" u="none" strike="noStrike" cap="none">
                <a:solidFill>
                  <a:srgbClr val="3F3F3F"/>
                </a:solidFill>
                <a:latin typeface="Calibri"/>
                <a:ea typeface="Calibri"/>
                <a:cs typeface="Calibri"/>
                <a:sym typeface="Calibri"/>
              </a:defRPr>
            </a:lvl4pPr>
            <a:lvl5pPr marR="0" lvl="4" algn="l" rtl="0">
              <a:lnSpc>
                <a:spcPct val="90000"/>
              </a:lnSpc>
              <a:spcBef>
                <a:spcPts val="500"/>
              </a:spcBef>
              <a:spcAft>
                <a:spcPts val="0"/>
              </a:spcAft>
              <a:buClr>
                <a:srgbClr val="3F3F3F"/>
              </a:buClr>
              <a:buSzPts val="2000"/>
              <a:buFont typeface="Arial"/>
              <a:buNone/>
              <a:defRPr sz="2000" b="0" i="0" u="none" strike="noStrike" cap="none">
                <a:solidFill>
                  <a:srgbClr val="3F3F3F"/>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41" name="Google Shape;341;p38"/>
          <p:cNvSpPr txBox="1">
            <a:spLocks noGrp="1"/>
          </p:cNvSpPr>
          <p:nvPr>
            <p:ph type="title"/>
          </p:nvPr>
        </p:nvSpPr>
        <p:spPr>
          <a:xfrm>
            <a:off x="360000" y="359998"/>
            <a:ext cx="4186799" cy="340022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rgbClr val="262626"/>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2" name="Google Shape;342;p38"/>
          <p:cNvSpPr txBox="1">
            <a:spLocks noGrp="1"/>
          </p:cNvSpPr>
          <p:nvPr>
            <p:ph type="body" idx="1"/>
          </p:nvPr>
        </p:nvSpPr>
        <p:spPr>
          <a:xfrm>
            <a:off x="359999" y="3960000"/>
            <a:ext cx="4186799" cy="216493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3F3F3F"/>
              </a:buClr>
              <a:buSzPts val="1600"/>
              <a:buNone/>
              <a:defRPr sz="1600"/>
            </a:lvl1pPr>
            <a:lvl2pPr marL="914400" lvl="1" indent="-228600" algn="l">
              <a:lnSpc>
                <a:spcPct val="90000"/>
              </a:lnSpc>
              <a:spcBef>
                <a:spcPts val="500"/>
              </a:spcBef>
              <a:spcAft>
                <a:spcPts val="0"/>
              </a:spcAft>
              <a:buClr>
                <a:srgbClr val="3F3F3F"/>
              </a:buClr>
              <a:buSzPts val="1400"/>
              <a:buNone/>
              <a:defRPr sz="1400"/>
            </a:lvl2pPr>
            <a:lvl3pPr marL="1371600" lvl="2" indent="-228600" algn="l">
              <a:lnSpc>
                <a:spcPct val="90000"/>
              </a:lnSpc>
              <a:spcBef>
                <a:spcPts val="500"/>
              </a:spcBef>
              <a:spcAft>
                <a:spcPts val="0"/>
              </a:spcAft>
              <a:buClr>
                <a:srgbClr val="3F3F3F"/>
              </a:buClr>
              <a:buSzPts val="1200"/>
              <a:buNone/>
              <a:defRPr sz="1200"/>
            </a:lvl3pPr>
            <a:lvl4pPr marL="1828800" lvl="3" indent="-228600" algn="l">
              <a:lnSpc>
                <a:spcPct val="90000"/>
              </a:lnSpc>
              <a:spcBef>
                <a:spcPts val="500"/>
              </a:spcBef>
              <a:spcAft>
                <a:spcPts val="0"/>
              </a:spcAft>
              <a:buClr>
                <a:srgbClr val="3F3F3F"/>
              </a:buClr>
              <a:buSzPts val="1000"/>
              <a:buNone/>
              <a:defRPr sz="1000"/>
            </a:lvl4pPr>
            <a:lvl5pPr marL="2286000" lvl="4" indent="-228600" algn="l">
              <a:lnSpc>
                <a:spcPct val="90000"/>
              </a:lnSpc>
              <a:spcBef>
                <a:spcPts val="500"/>
              </a:spcBef>
              <a:spcAft>
                <a:spcPts val="0"/>
              </a:spcAft>
              <a:buClr>
                <a:srgbClr val="3F3F3F"/>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43" name="Google Shape;343;p38"/>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38"/>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Large Intro">
  <p:cSld name="Large Intro">
    <p:bg>
      <p:bgPr>
        <a:solidFill>
          <a:srgbClr val="F2F2F2"/>
        </a:solidFill>
        <a:effectLst/>
      </p:bgPr>
    </p:bg>
    <p:spTree>
      <p:nvGrpSpPr>
        <p:cNvPr id="1" name="Shape 24"/>
        <p:cNvGrpSpPr/>
        <p:nvPr/>
      </p:nvGrpSpPr>
      <p:grpSpPr>
        <a:xfrm>
          <a:off x="0" y="0"/>
          <a:ext cx="0" cy="0"/>
          <a:chOff x="0" y="0"/>
          <a:chExt cx="0" cy="0"/>
        </a:xfrm>
      </p:grpSpPr>
      <p:sp>
        <p:nvSpPr>
          <p:cNvPr id="25" name="Google Shape;25;p16"/>
          <p:cNvSpPr/>
          <p:nvPr/>
        </p:nvSpPr>
        <p:spPr>
          <a:xfrm>
            <a:off x="6133652" y="0"/>
            <a:ext cx="6058348" cy="6858000"/>
          </a:xfrm>
          <a:custGeom>
            <a:avLst/>
            <a:gdLst/>
            <a:ahLst/>
            <a:cxnLst/>
            <a:rect l="l" t="t" r="r" b="b"/>
            <a:pathLst>
              <a:path w="6058348" h="6858000" extrusionOk="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a:gsLst>
              <a:gs pos="0">
                <a:srgbClr val="9B4169"/>
              </a:gs>
              <a:gs pos="100000">
                <a:srgbClr val="672B46"/>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 name="Google Shape;26;p16"/>
          <p:cNvSpPr txBox="1">
            <a:spLocks noGrp="1"/>
          </p:cNvSpPr>
          <p:nvPr>
            <p:ph type="body" idx="1"/>
          </p:nvPr>
        </p:nvSpPr>
        <p:spPr>
          <a:xfrm>
            <a:off x="432001" y="3674372"/>
            <a:ext cx="4444800" cy="2728844"/>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solidFill>
                  <a:srgbClr val="3F3F3F"/>
                </a:solidFill>
              </a:defRPr>
            </a:lvl1pPr>
            <a:lvl2pPr marL="914400" lvl="1" indent="-330200" algn="l">
              <a:lnSpc>
                <a:spcPct val="90000"/>
              </a:lnSpc>
              <a:spcBef>
                <a:spcPts val="500"/>
              </a:spcBef>
              <a:spcAft>
                <a:spcPts val="0"/>
              </a:spcAft>
              <a:buClr>
                <a:srgbClr val="3F3F3F"/>
              </a:buClr>
              <a:buSzPts val="1600"/>
              <a:buChar char="•"/>
              <a:defRPr>
                <a:solidFill>
                  <a:srgbClr val="3F3F3F"/>
                </a:solidFill>
              </a:defRPr>
            </a:lvl2pPr>
            <a:lvl3pPr marL="1371600" lvl="2" indent="-317500" algn="l">
              <a:lnSpc>
                <a:spcPct val="90000"/>
              </a:lnSpc>
              <a:spcBef>
                <a:spcPts val="500"/>
              </a:spcBef>
              <a:spcAft>
                <a:spcPts val="0"/>
              </a:spcAft>
              <a:buClr>
                <a:srgbClr val="3F3F3F"/>
              </a:buClr>
              <a:buSzPts val="1400"/>
              <a:buChar char="•"/>
              <a:defRPr>
                <a:solidFill>
                  <a:srgbClr val="3F3F3F"/>
                </a:solidFill>
              </a:defRPr>
            </a:lvl3pPr>
            <a:lvl4pPr marL="1828800" lvl="3" indent="-317500" algn="l">
              <a:lnSpc>
                <a:spcPct val="90000"/>
              </a:lnSpc>
              <a:spcBef>
                <a:spcPts val="500"/>
              </a:spcBef>
              <a:spcAft>
                <a:spcPts val="0"/>
              </a:spcAft>
              <a:buClr>
                <a:srgbClr val="3F3F3F"/>
              </a:buClr>
              <a:buSzPts val="1400"/>
              <a:buChar char="•"/>
              <a:defRPr>
                <a:solidFill>
                  <a:srgbClr val="3F3F3F"/>
                </a:solidFill>
              </a:defRPr>
            </a:lvl4pPr>
            <a:lvl5pPr marL="2286000" lvl="4" indent="-317500" algn="l">
              <a:lnSpc>
                <a:spcPct val="90000"/>
              </a:lnSpc>
              <a:spcBef>
                <a:spcPts val="500"/>
              </a:spcBef>
              <a:spcAft>
                <a:spcPts val="0"/>
              </a:spcAft>
              <a:buClr>
                <a:srgbClr val="3F3F3F"/>
              </a:buClr>
              <a:buSzPts val="1400"/>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16"/>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6"/>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lvl1pPr marL="0" lvl="0" indent="0" algn="ctr">
              <a:spcBef>
                <a:spcPts val="0"/>
              </a:spcBef>
              <a:buNone/>
              <a:defRPr sz="1000" b="1">
                <a:solidFill>
                  <a:schemeClr val="lt1"/>
                </a:solidFill>
                <a:latin typeface="Calibri"/>
                <a:ea typeface="Calibri"/>
                <a:cs typeface="Calibri"/>
                <a:sym typeface="Calibri"/>
              </a:defRPr>
            </a:lvl1pPr>
            <a:lvl2pPr marL="0" lvl="1" indent="0" algn="ctr">
              <a:spcBef>
                <a:spcPts val="0"/>
              </a:spcBef>
              <a:buNone/>
              <a:defRPr sz="1000" b="1">
                <a:solidFill>
                  <a:schemeClr val="lt1"/>
                </a:solidFill>
                <a:latin typeface="Calibri"/>
                <a:ea typeface="Calibri"/>
                <a:cs typeface="Calibri"/>
                <a:sym typeface="Calibri"/>
              </a:defRPr>
            </a:lvl2pPr>
            <a:lvl3pPr marL="0" lvl="2" indent="0" algn="ctr">
              <a:spcBef>
                <a:spcPts val="0"/>
              </a:spcBef>
              <a:buNone/>
              <a:defRPr sz="1000" b="1">
                <a:solidFill>
                  <a:schemeClr val="lt1"/>
                </a:solidFill>
                <a:latin typeface="Calibri"/>
                <a:ea typeface="Calibri"/>
                <a:cs typeface="Calibri"/>
                <a:sym typeface="Calibri"/>
              </a:defRPr>
            </a:lvl3pPr>
            <a:lvl4pPr marL="0" lvl="3" indent="0" algn="ctr">
              <a:spcBef>
                <a:spcPts val="0"/>
              </a:spcBef>
              <a:buNone/>
              <a:defRPr sz="1000" b="1">
                <a:solidFill>
                  <a:schemeClr val="lt1"/>
                </a:solidFill>
                <a:latin typeface="Calibri"/>
                <a:ea typeface="Calibri"/>
                <a:cs typeface="Calibri"/>
                <a:sym typeface="Calibri"/>
              </a:defRPr>
            </a:lvl4pPr>
            <a:lvl5pPr marL="0" lvl="4" indent="0" algn="ctr">
              <a:spcBef>
                <a:spcPts val="0"/>
              </a:spcBef>
              <a:buNone/>
              <a:defRPr sz="1000" b="1">
                <a:solidFill>
                  <a:schemeClr val="lt1"/>
                </a:solidFill>
                <a:latin typeface="Calibri"/>
                <a:ea typeface="Calibri"/>
                <a:cs typeface="Calibri"/>
                <a:sym typeface="Calibri"/>
              </a:defRPr>
            </a:lvl5pPr>
            <a:lvl6pPr marL="0" lvl="5" indent="0" algn="ctr">
              <a:spcBef>
                <a:spcPts val="0"/>
              </a:spcBef>
              <a:buNone/>
              <a:defRPr sz="1000" b="1">
                <a:solidFill>
                  <a:schemeClr val="lt1"/>
                </a:solidFill>
                <a:latin typeface="Calibri"/>
                <a:ea typeface="Calibri"/>
                <a:cs typeface="Calibri"/>
                <a:sym typeface="Calibri"/>
              </a:defRPr>
            </a:lvl6pPr>
            <a:lvl7pPr marL="0" lvl="6" indent="0" algn="ctr">
              <a:spcBef>
                <a:spcPts val="0"/>
              </a:spcBef>
              <a:buNone/>
              <a:defRPr sz="1000" b="1">
                <a:solidFill>
                  <a:schemeClr val="lt1"/>
                </a:solidFill>
                <a:latin typeface="Calibri"/>
                <a:ea typeface="Calibri"/>
                <a:cs typeface="Calibri"/>
                <a:sym typeface="Calibri"/>
              </a:defRPr>
            </a:lvl7pPr>
            <a:lvl8pPr marL="0" lvl="7" indent="0" algn="ctr">
              <a:spcBef>
                <a:spcPts val="0"/>
              </a:spcBef>
              <a:buNone/>
              <a:defRPr sz="1000" b="1">
                <a:solidFill>
                  <a:schemeClr val="lt1"/>
                </a:solidFill>
                <a:latin typeface="Calibri"/>
                <a:ea typeface="Calibri"/>
                <a:cs typeface="Calibri"/>
                <a:sym typeface="Calibri"/>
              </a:defRPr>
            </a:lvl8pPr>
            <a:lvl9pPr marL="0" lvl="8" indent="0" algn="ctr">
              <a:spcBef>
                <a:spcPts val="0"/>
              </a:spcBef>
              <a:buNone/>
              <a:defRPr sz="1000" b="1">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29" name="Google Shape;29;p16"/>
          <p:cNvSpPr>
            <a:spLocks noGrp="1"/>
          </p:cNvSpPr>
          <p:nvPr>
            <p:ph type="pic" idx="2"/>
          </p:nvPr>
        </p:nvSpPr>
        <p:spPr>
          <a:xfrm>
            <a:off x="4564609" y="196033"/>
            <a:ext cx="3475177" cy="3555252"/>
          </a:xfrm>
          <a:prstGeom prst="rect">
            <a:avLst/>
          </a:prstGeom>
          <a:solidFill>
            <a:srgbClr val="D8D8D8"/>
          </a:solidFill>
          <a:ln>
            <a:noFill/>
          </a:ln>
        </p:spPr>
        <p:txBody>
          <a:bodyPr spcFirstLastPara="1" wrap="square" lIns="0" tIns="1512000" rIns="0" bIns="0" anchor="t" anchorCtr="0">
            <a:noAutofit/>
          </a:bodyPr>
          <a:lstStyle>
            <a:lvl1pPr marR="0" lvl="0" algn="ctr" rtl="0">
              <a:lnSpc>
                <a:spcPct val="90000"/>
              </a:lnSpc>
              <a:spcBef>
                <a:spcPts val="1000"/>
              </a:spcBef>
              <a:spcAft>
                <a:spcPts val="0"/>
              </a:spcAft>
              <a:buClr>
                <a:schemeClr val="dk1"/>
              </a:buClr>
              <a:buSzPts val="1100"/>
              <a:buFont typeface="Arial"/>
              <a:buNone/>
              <a:defRPr sz="1100" b="0" i="1"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R="0" lvl="2"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R="0" lvl="3"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R="0" lvl="4"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 name="Google Shape;30;p16"/>
          <p:cNvSpPr txBox="1">
            <a:spLocks noGrp="1"/>
          </p:cNvSpPr>
          <p:nvPr>
            <p:ph type="ctrTitle"/>
          </p:nvPr>
        </p:nvSpPr>
        <p:spPr>
          <a:xfrm>
            <a:off x="7859469" y="2774487"/>
            <a:ext cx="3863221" cy="720000"/>
          </a:xfrm>
          <a:prstGeom prst="rect">
            <a:avLst/>
          </a:prstGeom>
          <a:noFill/>
          <a:ln>
            <a:noFill/>
          </a:ln>
        </p:spPr>
        <p:txBody>
          <a:bodyPr spcFirstLastPara="1" wrap="square" lIns="0" tIns="0" rIns="0" bIns="0" anchor="b" anchorCtr="0">
            <a:noAutofit/>
          </a:bodyPr>
          <a:lstStyle>
            <a:lvl1pPr lvl="0" algn="r">
              <a:lnSpc>
                <a:spcPct val="90000"/>
              </a:lnSpc>
              <a:spcBef>
                <a:spcPts val="0"/>
              </a:spcBef>
              <a:spcAft>
                <a:spcPts val="0"/>
              </a:spcAft>
              <a:buClr>
                <a:schemeClr val="lt1"/>
              </a:buClr>
              <a:buSzPts val="4500"/>
              <a:buFont typeface="Corbel"/>
              <a:buNone/>
              <a:defRPr sz="45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6"/>
          <p:cNvSpPr txBox="1">
            <a:spLocks noGrp="1"/>
          </p:cNvSpPr>
          <p:nvPr>
            <p:ph type="subTitle" idx="3"/>
          </p:nvPr>
        </p:nvSpPr>
        <p:spPr>
          <a:xfrm>
            <a:off x="7859469" y="3708115"/>
            <a:ext cx="3863221" cy="1415429"/>
          </a:xfrm>
          <a:prstGeom prst="rect">
            <a:avLst/>
          </a:prstGeom>
          <a:noFill/>
          <a:ln>
            <a:noFill/>
          </a:ln>
        </p:spPr>
        <p:txBody>
          <a:bodyPr spcFirstLastPara="1" wrap="square" lIns="0" tIns="0" rIns="0" bIns="0" anchor="t" anchorCtr="0">
            <a:noAutofit/>
          </a:bodyPr>
          <a:lstStyle>
            <a:lvl1pPr lvl="0" algn="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32" name="Google Shape;32;p16"/>
          <p:cNvPicPr preferRelativeResize="0"/>
          <p:nvPr/>
        </p:nvPicPr>
        <p:blipFill rotWithShape="1">
          <a:blip r:embed="rId2">
            <a:alphaModFix/>
          </a:blip>
          <a:srcRect/>
          <a:stretch/>
        </p:blipFill>
        <p:spPr>
          <a:xfrm>
            <a:off x="10755242" y="6359429"/>
            <a:ext cx="881186" cy="33998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1_Section Header With Image">
  <p:cSld name="1_Section Header With Image">
    <p:bg>
      <p:bgPr>
        <a:gradFill>
          <a:gsLst>
            <a:gs pos="0">
              <a:srgbClr val="672B46"/>
            </a:gs>
            <a:gs pos="100000">
              <a:srgbClr val="9B4169"/>
            </a:gs>
          </a:gsLst>
          <a:path path="circle">
            <a:fillToRect t="100000" r="100000"/>
          </a:path>
          <a:tileRect l="-100000" b="-100000"/>
        </a:gradFill>
        <a:effectLst/>
      </p:bgPr>
    </p:bg>
    <p:spTree>
      <p:nvGrpSpPr>
        <p:cNvPr id="1" name="Shape 33"/>
        <p:cNvGrpSpPr/>
        <p:nvPr/>
      </p:nvGrpSpPr>
      <p:grpSpPr>
        <a:xfrm>
          <a:off x="0" y="0"/>
          <a:ext cx="0" cy="0"/>
          <a:chOff x="0" y="0"/>
          <a:chExt cx="0" cy="0"/>
        </a:xfrm>
      </p:grpSpPr>
      <p:sp>
        <p:nvSpPr>
          <p:cNvPr id="34" name="Google Shape;34;p17"/>
          <p:cNvSpPr/>
          <p:nvPr/>
        </p:nvSpPr>
        <p:spPr>
          <a:xfrm rot="-900000" flipH="1">
            <a:off x="-643117" y="-519717"/>
            <a:ext cx="7777150" cy="7718664"/>
          </a:xfrm>
          <a:custGeom>
            <a:avLst/>
            <a:gdLst/>
            <a:ahLst/>
            <a:cxnLst/>
            <a:rect l="l" t="t" r="r" b="b"/>
            <a:pathLst>
              <a:path w="7777150" h="7718664" extrusionOk="0">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a:gsLst>
              <a:gs pos="0">
                <a:srgbClr val="9B4169"/>
              </a:gs>
              <a:gs pos="100000">
                <a:srgbClr val="672B46"/>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 name="Google Shape;35;p17"/>
          <p:cNvSpPr/>
          <p:nvPr/>
        </p:nvSpPr>
        <p:spPr>
          <a:xfrm rot="10800000">
            <a:off x="2255" y="454055"/>
            <a:ext cx="6029428" cy="5949890"/>
          </a:xfrm>
          <a:custGeom>
            <a:avLst/>
            <a:gdLst/>
            <a:ahLst/>
            <a:cxnLst/>
            <a:rect l="l" t="t" r="r" b="b"/>
            <a:pathLst>
              <a:path w="2647519" h="2612594" extrusionOk="0">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rgbClr val="672B46"/>
              </a:gs>
              <a:gs pos="100000">
                <a:srgbClr val="5C2C34"/>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 name="Google Shape;36;p17"/>
          <p:cNvSpPr txBox="1">
            <a:spLocks noGrp="1"/>
          </p:cNvSpPr>
          <p:nvPr>
            <p:ph type="title"/>
          </p:nvPr>
        </p:nvSpPr>
        <p:spPr>
          <a:xfrm>
            <a:off x="504000" y="1673488"/>
            <a:ext cx="4793714" cy="2078699"/>
          </a:xfrm>
          <a:prstGeom prst="rect">
            <a:avLst/>
          </a:prstGeom>
          <a:noFill/>
          <a:ln>
            <a:noFill/>
          </a:ln>
        </p:spPr>
        <p:txBody>
          <a:bodyPr spcFirstLastPara="1" wrap="square" lIns="0" tIns="0" rIns="0" bIns="0" anchor="b" anchorCtr="0">
            <a:noAutofit/>
          </a:bodyPr>
          <a:lstStyle>
            <a:lvl1pPr lvl="0" algn="l">
              <a:lnSpc>
                <a:spcPct val="113636"/>
              </a:lnSpc>
              <a:spcBef>
                <a:spcPts val="0"/>
              </a:spcBef>
              <a:spcAft>
                <a:spcPts val="0"/>
              </a:spcAft>
              <a:buClr>
                <a:schemeClr val="lt1"/>
              </a:buClr>
              <a:buSzPts val="4400"/>
              <a:buFont typeface="Corbel"/>
              <a:buNone/>
              <a:defRPr sz="4400" b="1"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7"/>
          <p:cNvSpPr txBox="1">
            <a:spLocks noGrp="1"/>
          </p:cNvSpPr>
          <p:nvPr>
            <p:ph type="body" idx="1"/>
          </p:nvPr>
        </p:nvSpPr>
        <p:spPr>
          <a:xfrm>
            <a:off x="504000" y="3968188"/>
            <a:ext cx="4793714" cy="10476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000"/>
              <a:buFont typeface="Arial"/>
              <a:buNone/>
              <a:defRPr sz="2000" b="1" cap="none">
                <a:solidFill>
                  <a:schemeClr val="lt1"/>
                </a:solidFill>
                <a:latin typeface="Calibri"/>
                <a:ea typeface="Calibri"/>
                <a:cs typeface="Calibri"/>
                <a:sym typeface="Calibri"/>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8" name="Google Shape;38;p17"/>
          <p:cNvSpPr txBox="1">
            <a:spLocks noGrp="1"/>
          </p:cNvSpPr>
          <p:nvPr>
            <p:ph type="ftr" idx="11"/>
          </p:nvPr>
        </p:nvSpPr>
        <p:spPr>
          <a:xfrm>
            <a:off x="504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a:spLocks noGrp="1"/>
          </p:cNvSpPr>
          <p:nvPr>
            <p:ph type="sldNum" idx="12"/>
          </p:nvPr>
        </p:nvSpPr>
        <p:spPr>
          <a:xfrm>
            <a:off x="11728948" y="6385422"/>
            <a:ext cx="288000" cy="288000"/>
          </a:xfrm>
          <a:prstGeom prst="ellipse">
            <a:avLst/>
          </a:prstGeom>
          <a:solidFill>
            <a:srgbClr val="F2F2F2"/>
          </a:solidFill>
          <a:ln>
            <a:noFill/>
          </a:ln>
        </p:spPr>
        <p:txBody>
          <a:bodyPr spcFirstLastPara="1" wrap="square" lIns="0" tIns="0" rIns="0" bIns="0" anchor="ctr" anchorCtr="0">
            <a:noAutofit/>
          </a:bodyPr>
          <a:lstStyle>
            <a:lvl1pPr marL="0" marR="0" lvl="0" indent="0" algn="ctr">
              <a:spcBef>
                <a:spcPts val="0"/>
              </a:spcBef>
              <a:buNone/>
              <a:defRPr sz="1000" b="1">
                <a:solidFill>
                  <a:schemeClr val="dk1"/>
                </a:solidFill>
                <a:latin typeface="Calibri"/>
                <a:ea typeface="Calibri"/>
                <a:cs typeface="Calibri"/>
                <a:sym typeface="Calibri"/>
              </a:defRPr>
            </a:lvl1pPr>
            <a:lvl2pPr marL="0" marR="0" lvl="1" indent="0" algn="ctr">
              <a:spcBef>
                <a:spcPts val="0"/>
              </a:spcBef>
              <a:buNone/>
              <a:defRPr sz="1000" b="1">
                <a:solidFill>
                  <a:schemeClr val="dk1"/>
                </a:solidFill>
                <a:latin typeface="Calibri"/>
                <a:ea typeface="Calibri"/>
                <a:cs typeface="Calibri"/>
                <a:sym typeface="Calibri"/>
              </a:defRPr>
            </a:lvl2pPr>
            <a:lvl3pPr marL="0" marR="0" lvl="2" indent="0" algn="ctr">
              <a:spcBef>
                <a:spcPts val="0"/>
              </a:spcBef>
              <a:buNone/>
              <a:defRPr sz="1000" b="1">
                <a:solidFill>
                  <a:schemeClr val="dk1"/>
                </a:solidFill>
                <a:latin typeface="Calibri"/>
                <a:ea typeface="Calibri"/>
                <a:cs typeface="Calibri"/>
                <a:sym typeface="Calibri"/>
              </a:defRPr>
            </a:lvl3pPr>
            <a:lvl4pPr marL="0" marR="0" lvl="3" indent="0" algn="ctr">
              <a:spcBef>
                <a:spcPts val="0"/>
              </a:spcBef>
              <a:buNone/>
              <a:defRPr sz="1000" b="1">
                <a:solidFill>
                  <a:schemeClr val="dk1"/>
                </a:solidFill>
                <a:latin typeface="Calibri"/>
                <a:ea typeface="Calibri"/>
                <a:cs typeface="Calibri"/>
                <a:sym typeface="Calibri"/>
              </a:defRPr>
            </a:lvl4pPr>
            <a:lvl5pPr marL="0" marR="0" lvl="4" indent="0" algn="ctr">
              <a:spcBef>
                <a:spcPts val="0"/>
              </a:spcBef>
              <a:buNone/>
              <a:defRPr sz="1000" b="1">
                <a:solidFill>
                  <a:schemeClr val="dk1"/>
                </a:solidFill>
                <a:latin typeface="Calibri"/>
                <a:ea typeface="Calibri"/>
                <a:cs typeface="Calibri"/>
                <a:sym typeface="Calibri"/>
              </a:defRPr>
            </a:lvl5pPr>
            <a:lvl6pPr marL="0" marR="0" lvl="5" indent="0" algn="ctr">
              <a:spcBef>
                <a:spcPts val="0"/>
              </a:spcBef>
              <a:buNone/>
              <a:defRPr sz="1000" b="1">
                <a:solidFill>
                  <a:schemeClr val="dk1"/>
                </a:solidFill>
                <a:latin typeface="Calibri"/>
                <a:ea typeface="Calibri"/>
                <a:cs typeface="Calibri"/>
                <a:sym typeface="Calibri"/>
              </a:defRPr>
            </a:lvl6pPr>
            <a:lvl7pPr marL="0" marR="0" lvl="6" indent="0" algn="ctr">
              <a:spcBef>
                <a:spcPts val="0"/>
              </a:spcBef>
              <a:buNone/>
              <a:defRPr sz="1000" b="1">
                <a:solidFill>
                  <a:schemeClr val="dk1"/>
                </a:solidFill>
                <a:latin typeface="Calibri"/>
                <a:ea typeface="Calibri"/>
                <a:cs typeface="Calibri"/>
                <a:sym typeface="Calibri"/>
              </a:defRPr>
            </a:lvl7pPr>
            <a:lvl8pPr marL="0" marR="0" lvl="7" indent="0" algn="ctr">
              <a:spcBef>
                <a:spcPts val="0"/>
              </a:spcBef>
              <a:buNone/>
              <a:defRPr sz="1000" b="1">
                <a:solidFill>
                  <a:schemeClr val="dk1"/>
                </a:solidFill>
                <a:latin typeface="Calibri"/>
                <a:ea typeface="Calibri"/>
                <a:cs typeface="Calibri"/>
                <a:sym typeface="Calibri"/>
              </a:defRPr>
            </a:lvl8pPr>
            <a:lvl9pPr marL="0" marR="0" lvl="8" indent="0" algn="ctr">
              <a:spcBef>
                <a:spcPts val="0"/>
              </a:spcBef>
              <a:buNone/>
              <a:defRPr sz="1000" b="1">
                <a:solidFill>
                  <a:schemeClr val="dk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pic>
        <p:nvPicPr>
          <p:cNvPr id="40" name="Google Shape;40;p17"/>
          <p:cNvPicPr preferRelativeResize="0"/>
          <p:nvPr/>
        </p:nvPicPr>
        <p:blipFill rotWithShape="1">
          <a:blip r:embed="rId2">
            <a:alphaModFix/>
          </a:blip>
          <a:srcRect/>
          <a:stretch/>
        </p:blipFill>
        <p:spPr>
          <a:xfrm>
            <a:off x="10755242" y="6359429"/>
            <a:ext cx="881186" cy="33998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ullets as Icons 5X">
  <p:cSld name="Bullets as Icons 5X">
    <p:spTree>
      <p:nvGrpSpPr>
        <p:cNvPr id="1" name="Shape 41"/>
        <p:cNvGrpSpPr/>
        <p:nvPr/>
      </p:nvGrpSpPr>
      <p:grpSpPr>
        <a:xfrm>
          <a:off x="0" y="0"/>
          <a:ext cx="0" cy="0"/>
          <a:chOff x="0" y="0"/>
          <a:chExt cx="0" cy="0"/>
        </a:xfrm>
      </p:grpSpPr>
      <p:sp>
        <p:nvSpPr>
          <p:cNvPr id="42" name="Google Shape;42;p18"/>
          <p:cNvSpPr/>
          <p:nvPr/>
        </p:nvSpPr>
        <p:spPr>
          <a:xfrm rot="10800000">
            <a:off x="0" y="-1"/>
            <a:ext cx="8262739" cy="6858000"/>
          </a:xfrm>
          <a:custGeom>
            <a:avLst/>
            <a:gdLst/>
            <a:ahLst/>
            <a:cxnLst/>
            <a:rect l="l" t="t" r="r" b="b"/>
            <a:pathLst>
              <a:path w="8262739" h="6858000" extrusionOk="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a:gsLst>
              <a:gs pos="0">
                <a:srgbClr val="EFF7FC"/>
              </a:gs>
              <a:gs pos="100000">
                <a:srgbClr val="BF678E">
                  <a:alpha val="7098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18"/>
          <p:cNvSpPr/>
          <p:nvPr/>
        </p:nvSpPr>
        <p:spPr>
          <a:xfrm rot="900000">
            <a:off x="-731331" y="24786"/>
            <a:ext cx="7308033" cy="7484336"/>
          </a:xfrm>
          <a:custGeom>
            <a:avLst/>
            <a:gdLst/>
            <a:ahLst/>
            <a:cxnLst/>
            <a:rect l="l" t="t" r="r" b="b"/>
            <a:pathLst>
              <a:path w="7308033" h="7484336" extrusionOk="0">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lt1">
              <a:alpha val="45882"/>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18"/>
          <p:cNvSpPr/>
          <p:nvPr/>
        </p:nvSpPr>
        <p:spPr>
          <a:xfrm>
            <a:off x="1204282" y="2415051"/>
            <a:ext cx="1260000" cy="1243378"/>
          </a:xfrm>
          <a:custGeom>
            <a:avLst/>
            <a:gdLst/>
            <a:ahLst/>
            <a:cxnLst/>
            <a:rect l="l" t="t" r="r" b="b"/>
            <a:pathLst>
              <a:path w="2647519" h="2612594" extrusionOk="0">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18"/>
          <p:cNvSpPr/>
          <p:nvPr/>
        </p:nvSpPr>
        <p:spPr>
          <a:xfrm>
            <a:off x="3335141" y="2407561"/>
            <a:ext cx="1260000" cy="1258358"/>
          </a:xfrm>
          <a:custGeom>
            <a:avLst/>
            <a:gdLst/>
            <a:ahLst/>
            <a:cxnLst/>
            <a:rect l="l" t="t" r="r" b="b"/>
            <a:pathLst>
              <a:path w="2517880" h="2514600" extrusionOk="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18"/>
          <p:cNvSpPr/>
          <p:nvPr/>
        </p:nvSpPr>
        <p:spPr>
          <a:xfrm>
            <a:off x="5466000" y="2396622"/>
            <a:ext cx="1260000" cy="1280236"/>
          </a:xfrm>
          <a:custGeom>
            <a:avLst/>
            <a:gdLst/>
            <a:ahLst/>
            <a:cxnLst/>
            <a:rect l="l" t="t" r="r" b="b"/>
            <a:pathLst>
              <a:path w="2539572" h="2580358" extrusionOk="0">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18"/>
          <p:cNvSpPr/>
          <p:nvPr/>
        </p:nvSpPr>
        <p:spPr>
          <a:xfrm>
            <a:off x="7596859" y="2405818"/>
            <a:ext cx="1260000" cy="1261844"/>
          </a:xfrm>
          <a:custGeom>
            <a:avLst/>
            <a:gdLst/>
            <a:ahLst/>
            <a:cxnLst/>
            <a:rect l="l" t="t" r="r" b="b"/>
            <a:pathLst>
              <a:path w="2480310" h="2483940" extrusionOk="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18"/>
          <p:cNvSpPr/>
          <p:nvPr/>
        </p:nvSpPr>
        <p:spPr>
          <a:xfrm>
            <a:off x="9727717" y="2392224"/>
            <a:ext cx="1260000" cy="1289033"/>
          </a:xfrm>
          <a:custGeom>
            <a:avLst/>
            <a:gdLst/>
            <a:ahLst/>
            <a:cxnLst/>
            <a:rect l="l" t="t" r="r" b="b"/>
            <a:pathLst>
              <a:path w="2731203" h="2794134" extrusionOk="0">
                <a:moveTo>
                  <a:pt x="2554038" y="843497"/>
                </a:moveTo>
                <a:cubicBezTo>
                  <a:pt x="2554038" y="843497"/>
                  <a:pt x="2554990" y="843497"/>
                  <a:pt x="2554990" y="843497"/>
                </a:cubicBezTo>
                <a:cubicBezTo>
                  <a:pt x="2561658" y="858737"/>
                  <a:pt x="2568325" y="873024"/>
                  <a:pt x="2574040" y="889217"/>
                </a:cubicBezTo>
                <a:cubicBezTo>
                  <a:pt x="2568325" y="873024"/>
                  <a:pt x="2560705" y="858737"/>
                  <a:pt x="2554038" y="843497"/>
                </a:cubicBezTo>
                <a:close/>
                <a:moveTo>
                  <a:pt x="2630238" y="810160"/>
                </a:moveTo>
                <a:cubicBezTo>
                  <a:pt x="2630238" y="810160"/>
                  <a:pt x="2631190" y="810160"/>
                  <a:pt x="2631190" y="810160"/>
                </a:cubicBezTo>
                <a:cubicBezTo>
                  <a:pt x="2637858" y="826352"/>
                  <a:pt x="2645478" y="841592"/>
                  <a:pt x="2651193" y="858737"/>
                </a:cubicBezTo>
                <a:cubicBezTo>
                  <a:pt x="2645478" y="841592"/>
                  <a:pt x="2636905" y="826352"/>
                  <a:pt x="2630238" y="810160"/>
                </a:cubicBezTo>
                <a:close/>
                <a:moveTo>
                  <a:pt x="2475759" y="697568"/>
                </a:moveTo>
                <a:lnTo>
                  <a:pt x="2489267" y="717767"/>
                </a:lnTo>
                <a:cubicBezTo>
                  <a:pt x="2489267" y="717767"/>
                  <a:pt x="2488315" y="717767"/>
                  <a:pt x="2488315" y="717767"/>
                </a:cubicBezTo>
                <a:close/>
                <a:moveTo>
                  <a:pt x="2444909" y="651438"/>
                </a:moveTo>
                <a:lnTo>
                  <a:pt x="2454977" y="665379"/>
                </a:lnTo>
                <a:lnTo>
                  <a:pt x="2466407" y="682524"/>
                </a:lnTo>
                <a:lnTo>
                  <a:pt x="2475759" y="697568"/>
                </a:lnTo>
                <a:close/>
                <a:moveTo>
                  <a:pt x="382337" y="565367"/>
                </a:moveTo>
                <a:cubicBezTo>
                  <a:pt x="375670" y="577749"/>
                  <a:pt x="369002" y="589179"/>
                  <a:pt x="363287" y="599657"/>
                </a:cubicBezTo>
                <a:cubicBezTo>
                  <a:pt x="357572" y="612039"/>
                  <a:pt x="350905" y="623469"/>
                  <a:pt x="345190" y="635852"/>
                </a:cubicBezTo>
                <a:lnTo>
                  <a:pt x="336617" y="653949"/>
                </a:lnTo>
                <a:lnTo>
                  <a:pt x="328045" y="672047"/>
                </a:lnTo>
                <a:cubicBezTo>
                  <a:pt x="322330" y="684429"/>
                  <a:pt x="317567" y="696812"/>
                  <a:pt x="311852" y="709194"/>
                </a:cubicBezTo>
                <a:cubicBezTo>
                  <a:pt x="216602" y="866357"/>
                  <a:pt x="155642" y="1044474"/>
                  <a:pt x="134687" y="1227354"/>
                </a:cubicBezTo>
                <a:cubicBezTo>
                  <a:pt x="124210" y="1318794"/>
                  <a:pt x="123257" y="1411187"/>
                  <a:pt x="132782" y="1502627"/>
                </a:cubicBezTo>
                <a:cubicBezTo>
                  <a:pt x="141355" y="1594067"/>
                  <a:pt x="161357" y="1684554"/>
                  <a:pt x="189932" y="1772184"/>
                </a:cubicBezTo>
                <a:cubicBezTo>
                  <a:pt x="247082" y="1946492"/>
                  <a:pt x="343285" y="2108417"/>
                  <a:pt x="469015" y="2242719"/>
                </a:cubicBezTo>
                <a:cubicBezTo>
                  <a:pt x="594745" y="2377022"/>
                  <a:pt x="749050" y="2484654"/>
                  <a:pt x="919547" y="2553234"/>
                </a:cubicBezTo>
                <a:cubicBezTo>
                  <a:pt x="1089092" y="2622767"/>
                  <a:pt x="1274830" y="2654199"/>
                  <a:pt x="1458663" y="2645627"/>
                </a:cubicBezTo>
                <a:cubicBezTo>
                  <a:pt x="1642495" y="2638007"/>
                  <a:pt x="1824422" y="2588477"/>
                  <a:pt x="1987300" y="2503704"/>
                </a:cubicBezTo>
                <a:cubicBezTo>
                  <a:pt x="2150177" y="2419884"/>
                  <a:pt x="2294958" y="2298917"/>
                  <a:pt x="2407353" y="2153184"/>
                </a:cubicBezTo>
                <a:cubicBezTo>
                  <a:pt x="2520700" y="2008404"/>
                  <a:pt x="2601663" y="1837907"/>
                  <a:pt x="2642620" y="1658837"/>
                </a:cubicBezTo>
                <a:cubicBezTo>
                  <a:pt x="2656908" y="1696937"/>
                  <a:pt x="2668338" y="1735989"/>
                  <a:pt x="2679767" y="1776947"/>
                </a:cubicBezTo>
                <a:cubicBezTo>
                  <a:pt x="2618808" y="1962684"/>
                  <a:pt x="2516890" y="2136039"/>
                  <a:pt x="2382588" y="2277962"/>
                </a:cubicBezTo>
                <a:cubicBezTo>
                  <a:pt x="2249238" y="2419884"/>
                  <a:pt x="2084455" y="2533232"/>
                  <a:pt x="1903480" y="2604669"/>
                </a:cubicBezTo>
                <a:cubicBezTo>
                  <a:pt x="1722505" y="2677059"/>
                  <a:pt x="1526290" y="2708492"/>
                  <a:pt x="1332932" y="2697062"/>
                </a:cubicBezTo>
                <a:cubicBezTo>
                  <a:pt x="1139575" y="2685632"/>
                  <a:pt x="949075" y="2631339"/>
                  <a:pt x="779530" y="2538947"/>
                </a:cubicBezTo>
                <a:cubicBezTo>
                  <a:pt x="609032" y="2447507"/>
                  <a:pt x="461395" y="2317014"/>
                  <a:pt x="347095" y="2162709"/>
                </a:cubicBezTo>
                <a:cubicBezTo>
                  <a:pt x="233747" y="2008404"/>
                  <a:pt x="153737" y="1828382"/>
                  <a:pt x="116590" y="1640739"/>
                </a:cubicBezTo>
                <a:cubicBezTo>
                  <a:pt x="79442" y="1452144"/>
                  <a:pt x="84205" y="1257834"/>
                  <a:pt x="129925" y="1072097"/>
                </a:cubicBezTo>
                <a:cubicBezTo>
                  <a:pt x="152785" y="979704"/>
                  <a:pt x="185170" y="889217"/>
                  <a:pt x="228032" y="804444"/>
                </a:cubicBezTo>
                <a:cubicBezTo>
                  <a:pt x="270895" y="719672"/>
                  <a:pt x="322330" y="638709"/>
                  <a:pt x="382337" y="565367"/>
                </a:cubicBezTo>
                <a:close/>
                <a:moveTo>
                  <a:pt x="2429260" y="494882"/>
                </a:moveTo>
                <a:cubicBezTo>
                  <a:pt x="2431165" y="495834"/>
                  <a:pt x="2433070" y="496787"/>
                  <a:pt x="2434975" y="497739"/>
                </a:cubicBezTo>
                <a:cubicBezTo>
                  <a:pt x="2436880" y="499644"/>
                  <a:pt x="2439737" y="500597"/>
                  <a:pt x="2441642" y="501549"/>
                </a:cubicBezTo>
                <a:cubicBezTo>
                  <a:pt x="2451167" y="512027"/>
                  <a:pt x="2459740" y="523457"/>
                  <a:pt x="2468312" y="534887"/>
                </a:cubicBezTo>
                <a:cubicBezTo>
                  <a:pt x="2476885" y="546317"/>
                  <a:pt x="2486410" y="557747"/>
                  <a:pt x="2494030" y="569177"/>
                </a:cubicBezTo>
                <a:cubicBezTo>
                  <a:pt x="2504507" y="584417"/>
                  <a:pt x="2515937" y="600609"/>
                  <a:pt x="2526415" y="616802"/>
                </a:cubicBezTo>
                <a:cubicBezTo>
                  <a:pt x="2539750" y="637757"/>
                  <a:pt x="2553085" y="657759"/>
                  <a:pt x="2564515" y="678714"/>
                </a:cubicBezTo>
                <a:lnTo>
                  <a:pt x="2582612" y="711099"/>
                </a:lnTo>
                <a:lnTo>
                  <a:pt x="2591185" y="727292"/>
                </a:lnTo>
                <a:lnTo>
                  <a:pt x="2598805" y="743484"/>
                </a:lnTo>
                <a:cubicBezTo>
                  <a:pt x="2597852" y="743484"/>
                  <a:pt x="2597852" y="742532"/>
                  <a:pt x="2596900" y="742532"/>
                </a:cubicBezTo>
                <a:cubicBezTo>
                  <a:pt x="2591185" y="731102"/>
                  <a:pt x="2585470" y="720624"/>
                  <a:pt x="2578802" y="709194"/>
                </a:cubicBezTo>
                <a:lnTo>
                  <a:pt x="2559752" y="675857"/>
                </a:lnTo>
                <a:cubicBezTo>
                  <a:pt x="2546417" y="653949"/>
                  <a:pt x="2533082" y="632042"/>
                  <a:pt x="2518795" y="611087"/>
                </a:cubicBezTo>
                <a:lnTo>
                  <a:pt x="2486410" y="566319"/>
                </a:lnTo>
                <a:cubicBezTo>
                  <a:pt x="2477837" y="553937"/>
                  <a:pt x="2468312" y="542507"/>
                  <a:pt x="2458787" y="530124"/>
                </a:cubicBezTo>
                <a:lnTo>
                  <a:pt x="2444500" y="512027"/>
                </a:lnTo>
                <a:close/>
                <a:moveTo>
                  <a:pt x="2280670" y="458687"/>
                </a:moveTo>
                <a:cubicBezTo>
                  <a:pt x="2285432" y="460592"/>
                  <a:pt x="2291147" y="462497"/>
                  <a:pt x="2296862" y="465354"/>
                </a:cubicBezTo>
                <a:cubicBezTo>
                  <a:pt x="2334010" y="502978"/>
                  <a:pt x="2368538" y="542983"/>
                  <a:pt x="2400566" y="585131"/>
                </a:cubicBezTo>
                <a:lnTo>
                  <a:pt x="2444909" y="651438"/>
                </a:lnTo>
                <a:lnTo>
                  <a:pt x="2442595" y="648234"/>
                </a:lnTo>
                <a:lnTo>
                  <a:pt x="2418782" y="613944"/>
                </a:lnTo>
                <a:lnTo>
                  <a:pt x="2393065" y="581559"/>
                </a:lnTo>
                <a:lnTo>
                  <a:pt x="2379730" y="565367"/>
                </a:lnTo>
                <a:lnTo>
                  <a:pt x="2366395" y="549174"/>
                </a:lnTo>
                <a:cubicBezTo>
                  <a:pt x="2356870" y="538697"/>
                  <a:pt x="2348297" y="528219"/>
                  <a:pt x="2338772" y="517742"/>
                </a:cubicBezTo>
                <a:cubicBezTo>
                  <a:pt x="2319722" y="497739"/>
                  <a:pt x="2300672" y="477737"/>
                  <a:pt x="2280670" y="458687"/>
                </a:cubicBezTo>
                <a:close/>
                <a:moveTo>
                  <a:pt x="1399608" y="153887"/>
                </a:moveTo>
                <a:cubicBezTo>
                  <a:pt x="2072953" y="153887"/>
                  <a:pt x="2618808" y="699741"/>
                  <a:pt x="2618808" y="1373087"/>
                </a:cubicBezTo>
                <a:cubicBezTo>
                  <a:pt x="2618808" y="1415171"/>
                  <a:pt x="2616676" y="1456757"/>
                  <a:pt x="2612513" y="1497743"/>
                </a:cubicBezTo>
                <a:lnTo>
                  <a:pt x="2595954" y="1606243"/>
                </a:lnTo>
                <a:lnTo>
                  <a:pt x="2598805" y="1612164"/>
                </a:lnTo>
                <a:cubicBezTo>
                  <a:pt x="2606425" y="1630262"/>
                  <a:pt x="2613092" y="1648359"/>
                  <a:pt x="2620713" y="1667409"/>
                </a:cubicBezTo>
                <a:cubicBezTo>
                  <a:pt x="2580707" y="1828382"/>
                  <a:pt x="2507365" y="1979829"/>
                  <a:pt x="2408305" y="2112227"/>
                </a:cubicBezTo>
                <a:cubicBezTo>
                  <a:pt x="2309245" y="2244624"/>
                  <a:pt x="2183515" y="2357019"/>
                  <a:pt x="2041592" y="2439887"/>
                </a:cubicBezTo>
                <a:cubicBezTo>
                  <a:pt x="1899670" y="2523707"/>
                  <a:pt x="1741555" y="2577999"/>
                  <a:pt x="1578677" y="2599907"/>
                </a:cubicBezTo>
                <a:cubicBezTo>
                  <a:pt x="1415800" y="2621814"/>
                  <a:pt x="1250065" y="2611337"/>
                  <a:pt x="1091950" y="2569427"/>
                </a:cubicBezTo>
                <a:cubicBezTo>
                  <a:pt x="933835" y="2527517"/>
                  <a:pt x="785245" y="2453222"/>
                  <a:pt x="656657" y="2353209"/>
                </a:cubicBezTo>
                <a:cubicBezTo>
                  <a:pt x="528070" y="2253197"/>
                  <a:pt x="419485" y="2128419"/>
                  <a:pt x="339475" y="1987449"/>
                </a:cubicBezTo>
                <a:cubicBezTo>
                  <a:pt x="259465" y="1846479"/>
                  <a:pt x="208030" y="1689317"/>
                  <a:pt x="188980" y="1529297"/>
                </a:cubicBezTo>
                <a:lnTo>
                  <a:pt x="186849" y="1498705"/>
                </a:lnTo>
                <a:lnTo>
                  <a:pt x="186703" y="1497743"/>
                </a:lnTo>
                <a:lnTo>
                  <a:pt x="186492" y="1493576"/>
                </a:lnTo>
                <a:lnTo>
                  <a:pt x="180586" y="1408776"/>
                </a:lnTo>
                <a:lnTo>
                  <a:pt x="181167" y="1388115"/>
                </a:lnTo>
                <a:lnTo>
                  <a:pt x="180408" y="1373087"/>
                </a:lnTo>
                <a:lnTo>
                  <a:pt x="183073" y="1320311"/>
                </a:lnTo>
                <a:lnTo>
                  <a:pt x="183979" y="1288077"/>
                </a:lnTo>
                <a:lnTo>
                  <a:pt x="185178" y="1278633"/>
                </a:lnTo>
                <a:lnTo>
                  <a:pt x="186703" y="1248431"/>
                </a:lnTo>
                <a:cubicBezTo>
                  <a:pt x="249138" y="633642"/>
                  <a:pt x="768346" y="153887"/>
                  <a:pt x="1399608" y="153887"/>
                </a:cubicBezTo>
                <a:close/>
                <a:moveTo>
                  <a:pt x="823345" y="112930"/>
                </a:moveTo>
                <a:cubicBezTo>
                  <a:pt x="776673" y="141505"/>
                  <a:pt x="733810" y="172937"/>
                  <a:pt x="690948" y="207227"/>
                </a:cubicBezTo>
                <a:cubicBezTo>
                  <a:pt x="596650" y="265330"/>
                  <a:pt x="509973" y="333910"/>
                  <a:pt x="431868" y="411062"/>
                </a:cubicBezTo>
                <a:cubicBezTo>
                  <a:pt x="354715" y="489167"/>
                  <a:pt x="286135" y="575845"/>
                  <a:pt x="228985" y="670142"/>
                </a:cubicBezTo>
                <a:cubicBezTo>
                  <a:pt x="171835" y="765392"/>
                  <a:pt x="127068" y="866357"/>
                  <a:pt x="93730" y="971132"/>
                </a:cubicBezTo>
                <a:cubicBezTo>
                  <a:pt x="62298" y="1075907"/>
                  <a:pt x="42295" y="1185445"/>
                  <a:pt x="35628" y="1294982"/>
                </a:cubicBezTo>
                <a:cubicBezTo>
                  <a:pt x="28960" y="1404520"/>
                  <a:pt x="35628" y="1515010"/>
                  <a:pt x="55630" y="1623595"/>
                </a:cubicBezTo>
                <a:cubicBezTo>
                  <a:pt x="59440" y="1651217"/>
                  <a:pt x="67060" y="1677887"/>
                  <a:pt x="72775" y="1704557"/>
                </a:cubicBezTo>
                <a:cubicBezTo>
                  <a:pt x="75633" y="1717892"/>
                  <a:pt x="79443" y="1731227"/>
                  <a:pt x="83253" y="1744562"/>
                </a:cubicBezTo>
                <a:cubicBezTo>
                  <a:pt x="87063" y="1757897"/>
                  <a:pt x="90873" y="1771232"/>
                  <a:pt x="94683" y="1784567"/>
                </a:cubicBezTo>
                <a:cubicBezTo>
                  <a:pt x="111828" y="1836955"/>
                  <a:pt x="130878" y="1889342"/>
                  <a:pt x="153738" y="1938872"/>
                </a:cubicBezTo>
                <a:cubicBezTo>
                  <a:pt x="176598" y="1989355"/>
                  <a:pt x="203268" y="2036980"/>
                  <a:pt x="230890" y="2084605"/>
                </a:cubicBezTo>
                <a:cubicBezTo>
                  <a:pt x="260418" y="2131277"/>
                  <a:pt x="290898" y="2176997"/>
                  <a:pt x="325188" y="2219860"/>
                </a:cubicBezTo>
                <a:cubicBezTo>
                  <a:pt x="358525" y="2263675"/>
                  <a:pt x="396625" y="2304632"/>
                  <a:pt x="434725" y="2343685"/>
                </a:cubicBezTo>
                <a:cubicBezTo>
                  <a:pt x="474730" y="2381785"/>
                  <a:pt x="514735" y="2418932"/>
                  <a:pt x="558550" y="2452270"/>
                </a:cubicBezTo>
                <a:cubicBezTo>
                  <a:pt x="601413" y="2486560"/>
                  <a:pt x="647133" y="2517992"/>
                  <a:pt x="693805" y="2546567"/>
                </a:cubicBezTo>
                <a:lnTo>
                  <a:pt x="730000" y="2567522"/>
                </a:lnTo>
                <a:lnTo>
                  <a:pt x="748098" y="2578000"/>
                </a:lnTo>
                <a:lnTo>
                  <a:pt x="766195" y="2587525"/>
                </a:lnTo>
                <a:lnTo>
                  <a:pt x="803343" y="2606575"/>
                </a:lnTo>
                <a:cubicBezTo>
                  <a:pt x="815725" y="2612290"/>
                  <a:pt x="828108" y="2618005"/>
                  <a:pt x="840490" y="2623720"/>
                </a:cubicBezTo>
                <a:cubicBezTo>
                  <a:pt x="890020" y="2647532"/>
                  <a:pt x="942408" y="2665630"/>
                  <a:pt x="994795" y="2682775"/>
                </a:cubicBezTo>
                <a:cubicBezTo>
                  <a:pt x="1048135" y="2698967"/>
                  <a:pt x="1101475" y="2712302"/>
                  <a:pt x="1155768" y="2721827"/>
                </a:cubicBezTo>
                <a:cubicBezTo>
                  <a:pt x="1371985" y="2761832"/>
                  <a:pt x="1597728" y="2746592"/>
                  <a:pt x="1808230" y="2681822"/>
                </a:cubicBezTo>
                <a:cubicBezTo>
                  <a:pt x="1913005" y="2648485"/>
                  <a:pt x="2013970" y="2602765"/>
                  <a:pt x="2108268" y="2545615"/>
                </a:cubicBezTo>
                <a:cubicBezTo>
                  <a:pt x="2202565" y="2487512"/>
                  <a:pt x="2289243" y="2419885"/>
                  <a:pt x="2367348" y="2341780"/>
                </a:cubicBezTo>
                <a:cubicBezTo>
                  <a:pt x="2444500" y="2263675"/>
                  <a:pt x="2513080" y="2176997"/>
                  <a:pt x="2570230" y="2082700"/>
                </a:cubicBezTo>
                <a:cubicBezTo>
                  <a:pt x="2627380" y="1988402"/>
                  <a:pt x="2672148" y="1886485"/>
                  <a:pt x="2705485" y="1781710"/>
                </a:cubicBezTo>
                <a:cubicBezTo>
                  <a:pt x="2715963" y="1822667"/>
                  <a:pt x="2725488" y="1865530"/>
                  <a:pt x="2731203" y="1908392"/>
                </a:cubicBezTo>
                <a:cubicBezTo>
                  <a:pt x="2720725" y="1936015"/>
                  <a:pt x="2708343" y="1961732"/>
                  <a:pt x="2695960" y="1988402"/>
                </a:cubicBezTo>
                <a:cubicBezTo>
                  <a:pt x="2690245" y="2001737"/>
                  <a:pt x="2682625" y="2014120"/>
                  <a:pt x="2675958" y="2027455"/>
                </a:cubicBezTo>
                <a:cubicBezTo>
                  <a:pt x="2668338" y="2039837"/>
                  <a:pt x="2662623" y="2053172"/>
                  <a:pt x="2655003" y="2065555"/>
                </a:cubicBezTo>
                <a:cubicBezTo>
                  <a:pt x="2640715" y="2090320"/>
                  <a:pt x="2626428" y="2116037"/>
                  <a:pt x="2610235" y="2139850"/>
                </a:cubicBezTo>
                <a:lnTo>
                  <a:pt x="2586423" y="2176045"/>
                </a:lnTo>
                <a:lnTo>
                  <a:pt x="2560705" y="2211287"/>
                </a:lnTo>
                <a:cubicBezTo>
                  <a:pt x="2492125" y="2305585"/>
                  <a:pt x="2411163" y="2390357"/>
                  <a:pt x="2322580" y="2464652"/>
                </a:cubicBezTo>
                <a:cubicBezTo>
                  <a:pt x="2144463" y="2613242"/>
                  <a:pt x="1929198" y="2718017"/>
                  <a:pt x="1702503" y="2764690"/>
                </a:cubicBezTo>
                <a:cubicBezTo>
                  <a:pt x="1589155" y="2788502"/>
                  <a:pt x="1473903" y="2797075"/>
                  <a:pt x="1358650" y="2793265"/>
                </a:cubicBezTo>
                <a:cubicBezTo>
                  <a:pt x="1300548" y="2792312"/>
                  <a:pt x="1243398" y="2785645"/>
                  <a:pt x="1186248" y="2777072"/>
                </a:cubicBezTo>
                <a:cubicBezTo>
                  <a:pt x="1171960" y="2775167"/>
                  <a:pt x="1157673" y="2772310"/>
                  <a:pt x="1143385" y="2769452"/>
                </a:cubicBezTo>
                <a:cubicBezTo>
                  <a:pt x="1130050" y="2766595"/>
                  <a:pt x="1115763" y="2764690"/>
                  <a:pt x="1101475" y="2760880"/>
                </a:cubicBezTo>
                <a:cubicBezTo>
                  <a:pt x="1072900" y="2753260"/>
                  <a:pt x="1045278" y="2747545"/>
                  <a:pt x="1017655" y="2738972"/>
                </a:cubicBezTo>
                <a:lnTo>
                  <a:pt x="976698" y="2726590"/>
                </a:lnTo>
                <a:lnTo>
                  <a:pt x="935740" y="2712302"/>
                </a:lnTo>
                <a:cubicBezTo>
                  <a:pt x="908118" y="2702777"/>
                  <a:pt x="881448" y="2691347"/>
                  <a:pt x="854778" y="2680870"/>
                </a:cubicBezTo>
                <a:cubicBezTo>
                  <a:pt x="841443" y="2675155"/>
                  <a:pt x="829060" y="2668487"/>
                  <a:pt x="815725" y="2662772"/>
                </a:cubicBezTo>
                <a:cubicBezTo>
                  <a:pt x="802390" y="2656105"/>
                  <a:pt x="789055" y="2650390"/>
                  <a:pt x="776673" y="2643722"/>
                </a:cubicBezTo>
                <a:cubicBezTo>
                  <a:pt x="750955" y="2630387"/>
                  <a:pt x="725238" y="2618005"/>
                  <a:pt x="700473" y="2602765"/>
                </a:cubicBezTo>
                <a:cubicBezTo>
                  <a:pt x="688090" y="2595145"/>
                  <a:pt x="675708" y="2588477"/>
                  <a:pt x="663325" y="2580857"/>
                </a:cubicBezTo>
                <a:lnTo>
                  <a:pt x="627130" y="2557045"/>
                </a:lnTo>
                <a:lnTo>
                  <a:pt x="609033" y="2545615"/>
                </a:lnTo>
                <a:lnTo>
                  <a:pt x="591888" y="2533232"/>
                </a:lnTo>
                <a:lnTo>
                  <a:pt x="556645" y="2507515"/>
                </a:lnTo>
                <a:cubicBezTo>
                  <a:pt x="510925" y="2472272"/>
                  <a:pt x="467110" y="2435125"/>
                  <a:pt x="426153" y="2395120"/>
                </a:cubicBezTo>
                <a:cubicBezTo>
                  <a:pt x="384243" y="2355115"/>
                  <a:pt x="346143" y="2312252"/>
                  <a:pt x="309948" y="2268437"/>
                </a:cubicBezTo>
                <a:cubicBezTo>
                  <a:pt x="274705" y="2223670"/>
                  <a:pt x="240415" y="2176997"/>
                  <a:pt x="210888" y="2128420"/>
                </a:cubicBezTo>
                <a:cubicBezTo>
                  <a:pt x="195648" y="2104607"/>
                  <a:pt x="182313" y="2078890"/>
                  <a:pt x="168025" y="2054125"/>
                </a:cubicBezTo>
                <a:cubicBezTo>
                  <a:pt x="160405" y="2041742"/>
                  <a:pt x="154690" y="2028407"/>
                  <a:pt x="148023" y="2016025"/>
                </a:cubicBezTo>
                <a:cubicBezTo>
                  <a:pt x="141355" y="2003642"/>
                  <a:pt x="134688" y="1991260"/>
                  <a:pt x="128973" y="1977925"/>
                </a:cubicBezTo>
                <a:lnTo>
                  <a:pt x="111828" y="1938872"/>
                </a:lnTo>
                <a:cubicBezTo>
                  <a:pt x="108970" y="1932205"/>
                  <a:pt x="106113" y="1925537"/>
                  <a:pt x="103255" y="1918870"/>
                </a:cubicBezTo>
                <a:lnTo>
                  <a:pt x="95635" y="1898867"/>
                </a:lnTo>
                <a:lnTo>
                  <a:pt x="80395" y="1858862"/>
                </a:lnTo>
                <a:cubicBezTo>
                  <a:pt x="75633" y="1845527"/>
                  <a:pt x="71823" y="1831240"/>
                  <a:pt x="67060" y="1817905"/>
                </a:cubicBezTo>
                <a:cubicBezTo>
                  <a:pt x="57535" y="1791235"/>
                  <a:pt x="50868" y="1763612"/>
                  <a:pt x="43248" y="1735990"/>
                </a:cubicBezTo>
                <a:cubicBezTo>
                  <a:pt x="39438" y="1721702"/>
                  <a:pt x="36580" y="1708367"/>
                  <a:pt x="33723" y="1694080"/>
                </a:cubicBezTo>
                <a:cubicBezTo>
                  <a:pt x="30865" y="1679792"/>
                  <a:pt x="28008" y="1666457"/>
                  <a:pt x="25150" y="1652170"/>
                </a:cubicBezTo>
                <a:cubicBezTo>
                  <a:pt x="14673" y="1595972"/>
                  <a:pt x="6100" y="1539775"/>
                  <a:pt x="3243" y="1482625"/>
                </a:cubicBezTo>
                <a:cubicBezTo>
                  <a:pt x="-4377" y="1369277"/>
                  <a:pt x="1338" y="1254977"/>
                  <a:pt x="21340" y="1142582"/>
                </a:cubicBezTo>
                <a:lnTo>
                  <a:pt x="28960" y="1100672"/>
                </a:lnTo>
                <a:cubicBezTo>
                  <a:pt x="31818" y="1086385"/>
                  <a:pt x="35628" y="1073050"/>
                  <a:pt x="38485" y="1058762"/>
                </a:cubicBezTo>
                <a:cubicBezTo>
                  <a:pt x="42295" y="1045427"/>
                  <a:pt x="45153" y="1031140"/>
                  <a:pt x="48963" y="1017805"/>
                </a:cubicBezTo>
                <a:lnTo>
                  <a:pt x="61345" y="976847"/>
                </a:lnTo>
                <a:cubicBezTo>
                  <a:pt x="63250" y="970180"/>
                  <a:pt x="65155" y="963512"/>
                  <a:pt x="67060" y="956845"/>
                </a:cubicBezTo>
                <a:lnTo>
                  <a:pt x="73728" y="935890"/>
                </a:lnTo>
                <a:lnTo>
                  <a:pt x="88015" y="895885"/>
                </a:lnTo>
                <a:cubicBezTo>
                  <a:pt x="93730" y="882550"/>
                  <a:pt x="98493" y="869215"/>
                  <a:pt x="104208" y="855880"/>
                </a:cubicBezTo>
                <a:cubicBezTo>
                  <a:pt x="108970" y="842545"/>
                  <a:pt x="114685" y="829210"/>
                  <a:pt x="120400" y="816827"/>
                </a:cubicBezTo>
                <a:cubicBezTo>
                  <a:pt x="132783" y="791110"/>
                  <a:pt x="144213" y="765392"/>
                  <a:pt x="157548" y="740627"/>
                </a:cubicBezTo>
                <a:cubicBezTo>
                  <a:pt x="164215" y="728245"/>
                  <a:pt x="170883" y="715862"/>
                  <a:pt x="177550" y="703480"/>
                </a:cubicBezTo>
                <a:lnTo>
                  <a:pt x="199458" y="666332"/>
                </a:lnTo>
                <a:cubicBezTo>
                  <a:pt x="207078" y="653950"/>
                  <a:pt x="214698" y="641567"/>
                  <a:pt x="222318" y="630137"/>
                </a:cubicBezTo>
                <a:lnTo>
                  <a:pt x="245178" y="594895"/>
                </a:lnTo>
                <a:lnTo>
                  <a:pt x="269943" y="560605"/>
                </a:lnTo>
                <a:cubicBezTo>
                  <a:pt x="278515" y="548222"/>
                  <a:pt x="287088" y="536792"/>
                  <a:pt x="295660" y="526315"/>
                </a:cubicBezTo>
                <a:cubicBezTo>
                  <a:pt x="365193" y="437732"/>
                  <a:pt x="445203" y="356770"/>
                  <a:pt x="533785" y="287237"/>
                </a:cubicBezTo>
                <a:cubicBezTo>
                  <a:pt x="623320" y="217705"/>
                  <a:pt x="720475" y="158650"/>
                  <a:pt x="823345" y="112930"/>
                </a:cubicBezTo>
                <a:close/>
                <a:moveTo>
                  <a:pt x="1879668" y="109120"/>
                </a:moveTo>
                <a:cubicBezTo>
                  <a:pt x="1896813" y="113882"/>
                  <a:pt x="1914910" y="118645"/>
                  <a:pt x="1932055" y="124360"/>
                </a:cubicBezTo>
                <a:lnTo>
                  <a:pt x="1984443" y="142457"/>
                </a:lnTo>
                <a:cubicBezTo>
                  <a:pt x="2144463" y="219610"/>
                  <a:pt x="2288290" y="328195"/>
                  <a:pt x="2406400" y="459640"/>
                </a:cubicBezTo>
                <a:lnTo>
                  <a:pt x="2376873" y="432970"/>
                </a:lnTo>
                <a:cubicBezTo>
                  <a:pt x="2366395" y="424397"/>
                  <a:pt x="2356870" y="415825"/>
                  <a:pt x="2346393" y="407252"/>
                </a:cubicBezTo>
                <a:cubicBezTo>
                  <a:pt x="2213043" y="277712"/>
                  <a:pt x="2053975" y="174842"/>
                  <a:pt x="1879668" y="109120"/>
                </a:cubicBezTo>
                <a:close/>
                <a:moveTo>
                  <a:pt x="1596775" y="107215"/>
                </a:moveTo>
                <a:lnTo>
                  <a:pt x="1618682" y="107215"/>
                </a:lnTo>
                <a:lnTo>
                  <a:pt x="1658687" y="114835"/>
                </a:lnTo>
                <a:lnTo>
                  <a:pt x="1698692" y="124360"/>
                </a:lnTo>
                <a:lnTo>
                  <a:pt x="1718695" y="129122"/>
                </a:lnTo>
                <a:cubicBezTo>
                  <a:pt x="1725362" y="131027"/>
                  <a:pt x="1732030" y="132932"/>
                  <a:pt x="1738697" y="134837"/>
                </a:cubicBezTo>
                <a:lnTo>
                  <a:pt x="1777750" y="146267"/>
                </a:lnTo>
                <a:cubicBezTo>
                  <a:pt x="1829185" y="163412"/>
                  <a:pt x="1880620" y="182462"/>
                  <a:pt x="1930150" y="206275"/>
                </a:cubicBezTo>
                <a:cubicBezTo>
                  <a:pt x="2030162" y="251995"/>
                  <a:pt x="2122555" y="312002"/>
                  <a:pt x="2206375" y="381535"/>
                </a:cubicBezTo>
                <a:cubicBezTo>
                  <a:pt x="2199707" y="377725"/>
                  <a:pt x="2192087" y="374867"/>
                  <a:pt x="2185420" y="371057"/>
                </a:cubicBezTo>
                <a:cubicBezTo>
                  <a:pt x="2182562" y="369152"/>
                  <a:pt x="2178752" y="367247"/>
                  <a:pt x="2175895" y="365342"/>
                </a:cubicBezTo>
                <a:cubicBezTo>
                  <a:pt x="1990157" y="222467"/>
                  <a:pt x="1764415" y="131980"/>
                  <a:pt x="1532005" y="108167"/>
                </a:cubicBezTo>
                <a:lnTo>
                  <a:pt x="1574867" y="108167"/>
                </a:lnTo>
                <a:close/>
                <a:moveTo>
                  <a:pt x="1399607" y="81497"/>
                </a:moveTo>
                <a:lnTo>
                  <a:pt x="1348172" y="89117"/>
                </a:lnTo>
                <a:lnTo>
                  <a:pt x="1334837" y="91022"/>
                </a:lnTo>
                <a:lnTo>
                  <a:pt x="1321502" y="93879"/>
                </a:lnTo>
                <a:lnTo>
                  <a:pt x="1295785" y="99594"/>
                </a:lnTo>
                <a:cubicBezTo>
                  <a:pt x="1142432" y="111977"/>
                  <a:pt x="991937" y="151982"/>
                  <a:pt x="853825" y="217704"/>
                </a:cubicBezTo>
                <a:cubicBezTo>
                  <a:pt x="715712" y="282474"/>
                  <a:pt x="589030" y="373914"/>
                  <a:pt x="482350" y="483452"/>
                </a:cubicBezTo>
                <a:cubicBezTo>
                  <a:pt x="525212" y="428207"/>
                  <a:pt x="572837" y="375819"/>
                  <a:pt x="626177" y="327242"/>
                </a:cubicBezTo>
                <a:cubicBezTo>
                  <a:pt x="681422" y="286284"/>
                  <a:pt x="741430" y="251042"/>
                  <a:pt x="802390" y="219609"/>
                </a:cubicBezTo>
                <a:cubicBezTo>
                  <a:pt x="833822" y="204369"/>
                  <a:pt x="865255" y="190082"/>
                  <a:pt x="896687" y="176747"/>
                </a:cubicBezTo>
                <a:lnTo>
                  <a:pt x="945265" y="158649"/>
                </a:lnTo>
                <a:cubicBezTo>
                  <a:pt x="960505" y="152934"/>
                  <a:pt x="977650" y="148172"/>
                  <a:pt x="993842" y="142457"/>
                </a:cubicBezTo>
                <a:cubicBezTo>
                  <a:pt x="1059565" y="122454"/>
                  <a:pt x="1127192" y="105309"/>
                  <a:pt x="1194820" y="95784"/>
                </a:cubicBezTo>
                <a:cubicBezTo>
                  <a:pt x="1262447" y="86259"/>
                  <a:pt x="1331027" y="81497"/>
                  <a:pt x="1399607" y="81497"/>
                </a:cubicBezTo>
                <a:close/>
                <a:moveTo>
                  <a:pt x="1362475" y="222"/>
                </a:moveTo>
                <a:cubicBezTo>
                  <a:pt x="1504681" y="-2323"/>
                  <a:pt x="1647020" y="16965"/>
                  <a:pt x="1783465" y="57685"/>
                </a:cubicBezTo>
                <a:cubicBezTo>
                  <a:pt x="1771083" y="55780"/>
                  <a:pt x="1758700" y="53875"/>
                  <a:pt x="1748223" y="51970"/>
                </a:cubicBezTo>
                <a:cubicBezTo>
                  <a:pt x="1735840" y="50065"/>
                  <a:pt x="1723458" y="49112"/>
                  <a:pt x="1711075" y="48160"/>
                </a:cubicBezTo>
                <a:cubicBezTo>
                  <a:pt x="1678690" y="39587"/>
                  <a:pt x="1645353" y="33872"/>
                  <a:pt x="1612015" y="28157"/>
                </a:cubicBezTo>
                <a:cubicBezTo>
                  <a:pt x="1594870" y="26252"/>
                  <a:pt x="1578678" y="23395"/>
                  <a:pt x="1561533" y="21490"/>
                </a:cubicBezTo>
                <a:cubicBezTo>
                  <a:pt x="1544388" y="19585"/>
                  <a:pt x="1528195" y="17680"/>
                  <a:pt x="1511050" y="16727"/>
                </a:cubicBezTo>
                <a:cubicBezTo>
                  <a:pt x="1493905" y="15775"/>
                  <a:pt x="1477713" y="12917"/>
                  <a:pt x="1460568" y="12917"/>
                </a:cubicBezTo>
                <a:lnTo>
                  <a:pt x="1410085" y="11012"/>
                </a:lnTo>
                <a:cubicBezTo>
                  <a:pt x="1392940" y="11012"/>
                  <a:pt x="1376748" y="11965"/>
                  <a:pt x="1359603" y="11965"/>
                </a:cubicBezTo>
                <a:lnTo>
                  <a:pt x="1333885" y="12917"/>
                </a:lnTo>
                <a:cubicBezTo>
                  <a:pt x="1326265" y="13870"/>
                  <a:pt x="1317693" y="13870"/>
                  <a:pt x="1309120" y="14822"/>
                </a:cubicBezTo>
                <a:cubicBezTo>
                  <a:pt x="1173865" y="22442"/>
                  <a:pt x="1040515" y="51017"/>
                  <a:pt x="913833" y="98642"/>
                </a:cubicBezTo>
                <a:cubicBezTo>
                  <a:pt x="921453" y="94832"/>
                  <a:pt x="927168" y="91975"/>
                  <a:pt x="931930" y="89117"/>
                </a:cubicBezTo>
                <a:cubicBezTo>
                  <a:pt x="936693" y="87212"/>
                  <a:pt x="941455" y="84355"/>
                  <a:pt x="946218" y="82450"/>
                </a:cubicBezTo>
                <a:cubicBezTo>
                  <a:pt x="955743" y="77687"/>
                  <a:pt x="965268" y="72925"/>
                  <a:pt x="982413" y="66257"/>
                </a:cubicBezTo>
                <a:cubicBezTo>
                  <a:pt x="990985" y="62447"/>
                  <a:pt x="1001463" y="58637"/>
                  <a:pt x="1013845" y="54827"/>
                </a:cubicBezTo>
                <a:cubicBezTo>
                  <a:pt x="1026228" y="51017"/>
                  <a:pt x="1041468" y="45302"/>
                  <a:pt x="1060518" y="40540"/>
                </a:cubicBezTo>
                <a:cubicBezTo>
                  <a:pt x="1079568" y="35777"/>
                  <a:pt x="1101475" y="30062"/>
                  <a:pt x="1128145" y="24347"/>
                </a:cubicBezTo>
                <a:cubicBezTo>
                  <a:pt x="1141480" y="22442"/>
                  <a:pt x="1155768" y="19585"/>
                  <a:pt x="1171008" y="16727"/>
                </a:cubicBezTo>
                <a:cubicBezTo>
                  <a:pt x="1178628" y="15775"/>
                  <a:pt x="1186248" y="13870"/>
                  <a:pt x="1194820" y="12917"/>
                </a:cubicBezTo>
                <a:cubicBezTo>
                  <a:pt x="1202440" y="11965"/>
                  <a:pt x="1211965" y="11012"/>
                  <a:pt x="1220538" y="10060"/>
                </a:cubicBezTo>
                <a:cubicBezTo>
                  <a:pt x="1267687" y="4345"/>
                  <a:pt x="1315074" y="1071"/>
                  <a:pt x="1362475" y="22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 name="Google Shape;49;p18"/>
          <p:cNvSpPr txBox="1">
            <a:spLocks noGrp="1"/>
          </p:cNvSpPr>
          <p:nvPr>
            <p:ph type="body" idx="1"/>
          </p:nvPr>
        </p:nvSpPr>
        <p:spPr>
          <a:xfrm>
            <a:off x="431799" y="1008000"/>
            <a:ext cx="11329200" cy="252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3F3F3F"/>
              </a:buClr>
              <a:buSzPts val="1800"/>
              <a:buNone/>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8"/>
          <p:cNvSpPr>
            <a:spLocks noGrp="1"/>
          </p:cNvSpPr>
          <p:nvPr>
            <p:ph type="pic" idx="2"/>
          </p:nvPr>
        </p:nvSpPr>
        <p:spPr>
          <a:xfrm>
            <a:off x="1494358" y="2719813"/>
            <a:ext cx="621792" cy="621792"/>
          </a:xfrm>
          <a:prstGeom prst="rect">
            <a:avLst/>
          </a:prstGeom>
          <a:noFill/>
          <a:ln>
            <a:noFill/>
          </a:ln>
        </p:spPr>
        <p:txBody>
          <a:bodyPr spcFirstLastPara="1" wrap="square" lIns="180000" tIns="0" rIns="180000" bIns="0" anchor="ctr" anchorCtr="1">
            <a:noAutofit/>
          </a:bodyPr>
          <a:lstStyle>
            <a:lvl1pPr marR="0" lvl="0" algn="l" rtl="0">
              <a:lnSpc>
                <a:spcPct val="90000"/>
              </a:lnSpc>
              <a:spcBef>
                <a:spcPts val="1000"/>
              </a:spcBef>
              <a:spcAft>
                <a:spcPts val="0"/>
              </a:spcAft>
              <a:buClr>
                <a:schemeClr val="lt1"/>
              </a:buClr>
              <a:buSzPts val="1100"/>
              <a:buFont typeface="Arial"/>
              <a:buNone/>
              <a:defRPr sz="1100" b="0" i="1" u="none" strike="noStrike" cap="none">
                <a:solidFill>
                  <a:schemeClr val="lt1"/>
                </a:solidFill>
                <a:latin typeface="Calibri"/>
                <a:ea typeface="Calibri"/>
                <a:cs typeface="Calibri"/>
                <a:sym typeface="Calibri"/>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R="0" lvl="2"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R="0" lvl="3"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R="0" lvl="4"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1" name="Google Shape;51;p18"/>
          <p:cNvSpPr txBox="1">
            <a:spLocks noGrp="1"/>
          </p:cNvSpPr>
          <p:nvPr>
            <p:ph type="body" idx="3"/>
          </p:nvPr>
        </p:nvSpPr>
        <p:spPr>
          <a:xfrm>
            <a:off x="995254" y="3950115"/>
            <a:ext cx="1620000" cy="36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800"/>
              <a:buFont typeface="Arial"/>
              <a:buNone/>
              <a:defRPr sz="18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8"/>
          <p:cNvSpPr txBox="1">
            <a:spLocks noGrp="1"/>
          </p:cNvSpPr>
          <p:nvPr>
            <p:ph type="body" idx="4"/>
          </p:nvPr>
        </p:nvSpPr>
        <p:spPr>
          <a:xfrm>
            <a:off x="995254" y="4450670"/>
            <a:ext cx="1620000" cy="72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18"/>
          <p:cNvSpPr>
            <a:spLocks noGrp="1"/>
          </p:cNvSpPr>
          <p:nvPr>
            <p:ph type="pic" idx="5"/>
          </p:nvPr>
        </p:nvSpPr>
        <p:spPr>
          <a:xfrm>
            <a:off x="3625217" y="2719813"/>
            <a:ext cx="621792" cy="621792"/>
          </a:xfrm>
          <a:prstGeom prst="rect">
            <a:avLst/>
          </a:prstGeom>
          <a:noFill/>
          <a:ln>
            <a:noFill/>
          </a:ln>
        </p:spPr>
        <p:txBody>
          <a:bodyPr spcFirstLastPara="1" wrap="square" lIns="180000" tIns="0" rIns="180000" bIns="0" anchor="ctr" anchorCtr="1">
            <a:noAutofit/>
          </a:bodyPr>
          <a:lstStyle>
            <a:lvl1pPr marR="0" lvl="0" algn="l" rtl="0">
              <a:lnSpc>
                <a:spcPct val="90000"/>
              </a:lnSpc>
              <a:spcBef>
                <a:spcPts val="1000"/>
              </a:spcBef>
              <a:spcAft>
                <a:spcPts val="0"/>
              </a:spcAft>
              <a:buClr>
                <a:schemeClr val="lt1"/>
              </a:buClr>
              <a:buSzPts val="1100"/>
              <a:buFont typeface="Arial"/>
              <a:buNone/>
              <a:defRPr sz="1100" b="0" i="1" u="none" strike="noStrike" cap="none">
                <a:solidFill>
                  <a:schemeClr val="lt1"/>
                </a:solidFill>
                <a:latin typeface="Calibri"/>
                <a:ea typeface="Calibri"/>
                <a:cs typeface="Calibri"/>
                <a:sym typeface="Calibri"/>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R="0" lvl="2"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R="0" lvl="3"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R="0" lvl="4"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Google Shape;54;p18"/>
          <p:cNvSpPr txBox="1">
            <a:spLocks noGrp="1"/>
          </p:cNvSpPr>
          <p:nvPr>
            <p:ph type="body" idx="6"/>
          </p:nvPr>
        </p:nvSpPr>
        <p:spPr>
          <a:xfrm>
            <a:off x="3126113" y="3950115"/>
            <a:ext cx="1620000" cy="36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800"/>
              <a:buFont typeface="Arial"/>
              <a:buNone/>
              <a:defRPr sz="18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18"/>
          <p:cNvSpPr txBox="1">
            <a:spLocks noGrp="1"/>
          </p:cNvSpPr>
          <p:nvPr>
            <p:ph type="body" idx="7"/>
          </p:nvPr>
        </p:nvSpPr>
        <p:spPr>
          <a:xfrm>
            <a:off x="3126113" y="4450670"/>
            <a:ext cx="1620000" cy="72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18"/>
          <p:cNvSpPr>
            <a:spLocks noGrp="1"/>
          </p:cNvSpPr>
          <p:nvPr>
            <p:ph type="pic" idx="8"/>
          </p:nvPr>
        </p:nvSpPr>
        <p:spPr>
          <a:xfrm>
            <a:off x="5756076" y="2719813"/>
            <a:ext cx="621792" cy="621792"/>
          </a:xfrm>
          <a:prstGeom prst="rect">
            <a:avLst/>
          </a:prstGeom>
          <a:noFill/>
          <a:ln>
            <a:noFill/>
          </a:ln>
        </p:spPr>
        <p:txBody>
          <a:bodyPr spcFirstLastPara="1" wrap="square" lIns="180000" tIns="0" rIns="180000" bIns="0" anchor="ctr" anchorCtr="1">
            <a:noAutofit/>
          </a:bodyPr>
          <a:lstStyle>
            <a:lvl1pPr marR="0" lvl="0" algn="l" rtl="0">
              <a:lnSpc>
                <a:spcPct val="90000"/>
              </a:lnSpc>
              <a:spcBef>
                <a:spcPts val="1000"/>
              </a:spcBef>
              <a:spcAft>
                <a:spcPts val="0"/>
              </a:spcAft>
              <a:buClr>
                <a:schemeClr val="lt1"/>
              </a:buClr>
              <a:buSzPts val="1100"/>
              <a:buFont typeface="Arial"/>
              <a:buNone/>
              <a:defRPr sz="1100" b="0" i="1" u="none" strike="noStrike" cap="none">
                <a:solidFill>
                  <a:schemeClr val="lt1"/>
                </a:solidFill>
                <a:latin typeface="Calibri"/>
                <a:ea typeface="Calibri"/>
                <a:cs typeface="Calibri"/>
                <a:sym typeface="Calibri"/>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R="0" lvl="2"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R="0" lvl="3"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R="0" lvl="4"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7" name="Google Shape;57;p18"/>
          <p:cNvSpPr txBox="1">
            <a:spLocks noGrp="1"/>
          </p:cNvSpPr>
          <p:nvPr>
            <p:ph type="body" idx="9"/>
          </p:nvPr>
        </p:nvSpPr>
        <p:spPr>
          <a:xfrm>
            <a:off x="5256972" y="3950115"/>
            <a:ext cx="1620000" cy="36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800"/>
              <a:buFont typeface="Arial"/>
              <a:buNone/>
              <a:defRPr sz="18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8"/>
          <p:cNvSpPr txBox="1">
            <a:spLocks noGrp="1"/>
          </p:cNvSpPr>
          <p:nvPr>
            <p:ph type="body" idx="13"/>
          </p:nvPr>
        </p:nvSpPr>
        <p:spPr>
          <a:xfrm>
            <a:off x="5256972" y="4450670"/>
            <a:ext cx="1620000" cy="72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8"/>
          <p:cNvSpPr>
            <a:spLocks noGrp="1"/>
          </p:cNvSpPr>
          <p:nvPr>
            <p:ph type="pic" idx="14"/>
          </p:nvPr>
        </p:nvSpPr>
        <p:spPr>
          <a:xfrm>
            <a:off x="7886935" y="2719813"/>
            <a:ext cx="621792" cy="621792"/>
          </a:xfrm>
          <a:prstGeom prst="rect">
            <a:avLst/>
          </a:prstGeom>
          <a:noFill/>
          <a:ln>
            <a:noFill/>
          </a:ln>
        </p:spPr>
        <p:txBody>
          <a:bodyPr spcFirstLastPara="1" wrap="square" lIns="180000" tIns="0" rIns="180000" bIns="0" anchor="ctr" anchorCtr="1">
            <a:noAutofit/>
          </a:bodyPr>
          <a:lstStyle>
            <a:lvl1pPr marR="0" lvl="0" algn="l" rtl="0">
              <a:lnSpc>
                <a:spcPct val="90000"/>
              </a:lnSpc>
              <a:spcBef>
                <a:spcPts val="1000"/>
              </a:spcBef>
              <a:spcAft>
                <a:spcPts val="0"/>
              </a:spcAft>
              <a:buClr>
                <a:schemeClr val="lt1"/>
              </a:buClr>
              <a:buSzPts val="1100"/>
              <a:buFont typeface="Arial"/>
              <a:buNone/>
              <a:defRPr sz="1100" b="0" i="1" u="none" strike="noStrike" cap="none">
                <a:solidFill>
                  <a:schemeClr val="lt1"/>
                </a:solidFill>
                <a:latin typeface="Calibri"/>
                <a:ea typeface="Calibri"/>
                <a:cs typeface="Calibri"/>
                <a:sym typeface="Calibri"/>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R="0" lvl="2"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R="0" lvl="3"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R="0" lvl="4"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0" name="Google Shape;60;p18"/>
          <p:cNvSpPr txBox="1">
            <a:spLocks noGrp="1"/>
          </p:cNvSpPr>
          <p:nvPr>
            <p:ph type="body" idx="15"/>
          </p:nvPr>
        </p:nvSpPr>
        <p:spPr>
          <a:xfrm>
            <a:off x="7387831" y="3950115"/>
            <a:ext cx="1620000" cy="36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800"/>
              <a:buFont typeface="Arial"/>
              <a:buNone/>
              <a:defRPr sz="18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8"/>
          <p:cNvSpPr txBox="1">
            <a:spLocks noGrp="1"/>
          </p:cNvSpPr>
          <p:nvPr>
            <p:ph type="body" idx="16"/>
          </p:nvPr>
        </p:nvSpPr>
        <p:spPr>
          <a:xfrm>
            <a:off x="7387831" y="4450670"/>
            <a:ext cx="1620000" cy="72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18"/>
          <p:cNvSpPr>
            <a:spLocks noGrp="1"/>
          </p:cNvSpPr>
          <p:nvPr>
            <p:ph type="pic" idx="17"/>
          </p:nvPr>
        </p:nvSpPr>
        <p:spPr>
          <a:xfrm>
            <a:off x="10017793" y="2719813"/>
            <a:ext cx="621792" cy="621792"/>
          </a:xfrm>
          <a:prstGeom prst="rect">
            <a:avLst/>
          </a:prstGeom>
          <a:noFill/>
          <a:ln>
            <a:noFill/>
          </a:ln>
        </p:spPr>
        <p:txBody>
          <a:bodyPr spcFirstLastPara="1" wrap="square" lIns="180000" tIns="0" rIns="180000" bIns="0" anchor="ctr" anchorCtr="1">
            <a:noAutofit/>
          </a:bodyPr>
          <a:lstStyle>
            <a:lvl1pPr marR="0" lvl="0" algn="l" rtl="0">
              <a:lnSpc>
                <a:spcPct val="90000"/>
              </a:lnSpc>
              <a:spcBef>
                <a:spcPts val="1000"/>
              </a:spcBef>
              <a:spcAft>
                <a:spcPts val="0"/>
              </a:spcAft>
              <a:buClr>
                <a:schemeClr val="lt1"/>
              </a:buClr>
              <a:buSzPts val="1100"/>
              <a:buFont typeface="Arial"/>
              <a:buNone/>
              <a:defRPr sz="1100" b="0" i="1" u="none" strike="noStrike" cap="none">
                <a:solidFill>
                  <a:schemeClr val="lt1"/>
                </a:solidFill>
                <a:latin typeface="Calibri"/>
                <a:ea typeface="Calibri"/>
                <a:cs typeface="Calibri"/>
                <a:sym typeface="Calibri"/>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R="0" lvl="2"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R="0" lvl="3"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R="0" lvl="4"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3" name="Google Shape;63;p18"/>
          <p:cNvSpPr txBox="1">
            <a:spLocks noGrp="1"/>
          </p:cNvSpPr>
          <p:nvPr>
            <p:ph type="body" idx="18"/>
          </p:nvPr>
        </p:nvSpPr>
        <p:spPr>
          <a:xfrm>
            <a:off x="9518689" y="3950115"/>
            <a:ext cx="1620000" cy="36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800"/>
              <a:buFont typeface="Arial"/>
              <a:buNone/>
              <a:defRPr sz="18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8"/>
          <p:cNvSpPr txBox="1">
            <a:spLocks noGrp="1"/>
          </p:cNvSpPr>
          <p:nvPr>
            <p:ph type="body" idx="19"/>
          </p:nvPr>
        </p:nvSpPr>
        <p:spPr>
          <a:xfrm>
            <a:off x="9518689" y="4450670"/>
            <a:ext cx="1620000" cy="72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18"/>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8"/>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lvl="0" indent="0" algn="ctr">
              <a:spcBef>
                <a:spcPts val="0"/>
              </a:spcBef>
              <a:buNone/>
              <a:defRPr sz="1000" b="1">
                <a:solidFill>
                  <a:schemeClr val="lt1"/>
                </a:solidFill>
                <a:latin typeface="Calibri"/>
                <a:ea typeface="Calibri"/>
                <a:cs typeface="Calibri"/>
                <a:sym typeface="Calibri"/>
              </a:defRPr>
            </a:lvl1pPr>
            <a:lvl2pPr marL="0" lvl="1" indent="0" algn="ctr">
              <a:spcBef>
                <a:spcPts val="0"/>
              </a:spcBef>
              <a:buNone/>
              <a:defRPr sz="1000" b="1">
                <a:solidFill>
                  <a:schemeClr val="lt1"/>
                </a:solidFill>
                <a:latin typeface="Calibri"/>
                <a:ea typeface="Calibri"/>
                <a:cs typeface="Calibri"/>
                <a:sym typeface="Calibri"/>
              </a:defRPr>
            </a:lvl2pPr>
            <a:lvl3pPr marL="0" lvl="2" indent="0" algn="ctr">
              <a:spcBef>
                <a:spcPts val="0"/>
              </a:spcBef>
              <a:buNone/>
              <a:defRPr sz="1000" b="1">
                <a:solidFill>
                  <a:schemeClr val="lt1"/>
                </a:solidFill>
                <a:latin typeface="Calibri"/>
                <a:ea typeface="Calibri"/>
                <a:cs typeface="Calibri"/>
                <a:sym typeface="Calibri"/>
              </a:defRPr>
            </a:lvl3pPr>
            <a:lvl4pPr marL="0" lvl="3" indent="0" algn="ctr">
              <a:spcBef>
                <a:spcPts val="0"/>
              </a:spcBef>
              <a:buNone/>
              <a:defRPr sz="1000" b="1">
                <a:solidFill>
                  <a:schemeClr val="lt1"/>
                </a:solidFill>
                <a:latin typeface="Calibri"/>
                <a:ea typeface="Calibri"/>
                <a:cs typeface="Calibri"/>
                <a:sym typeface="Calibri"/>
              </a:defRPr>
            </a:lvl4pPr>
            <a:lvl5pPr marL="0" lvl="4" indent="0" algn="ctr">
              <a:spcBef>
                <a:spcPts val="0"/>
              </a:spcBef>
              <a:buNone/>
              <a:defRPr sz="1000" b="1">
                <a:solidFill>
                  <a:schemeClr val="lt1"/>
                </a:solidFill>
                <a:latin typeface="Calibri"/>
                <a:ea typeface="Calibri"/>
                <a:cs typeface="Calibri"/>
                <a:sym typeface="Calibri"/>
              </a:defRPr>
            </a:lvl5pPr>
            <a:lvl6pPr marL="0" lvl="5" indent="0" algn="ctr">
              <a:spcBef>
                <a:spcPts val="0"/>
              </a:spcBef>
              <a:buNone/>
              <a:defRPr sz="1000" b="1">
                <a:solidFill>
                  <a:schemeClr val="lt1"/>
                </a:solidFill>
                <a:latin typeface="Calibri"/>
                <a:ea typeface="Calibri"/>
                <a:cs typeface="Calibri"/>
                <a:sym typeface="Calibri"/>
              </a:defRPr>
            </a:lvl6pPr>
            <a:lvl7pPr marL="0" lvl="6" indent="0" algn="ctr">
              <a:spcBef>
                <a:spcPts val="0"/>
              </a:spcBef>
              <a:buNone/>
              <a:defRPr sz="1000" b="1">
                <a:solidFill>
                  <a:schemeClr val="lt1"/>
                </a:solidFill>
                <a:latin typeface="Calibri"/>
                <a:ea typeface="Calibri"/>
                <a:cs typeface="Calibri"/>
                <a:sym typeface="Calibri"/>
              </a:defRPr>
            </a:lvl7pPr>
            <a:lvl8pPr marL="0" lvl="7" indent="0" algn="ctr">
              <a:spcBef>
                <a:spcPts val="0"/>
              </a:spcBef>
              <a:buNone/>
              <a:defRPr sz="1000" b="1">
                <a:solidFill>
                  <a:schemeClr val="lt1"/>
                </a:solidFill>
                <a:latin typeface="Calibri"/>
                <a:ea typeface="Calibri"/>
                <a:cs typeface="Calibri"/>
                <a:sym typeface="Calibri"/>
              </a:defRPr>
            </a:lvl8pPr>
            <a:lvl9pPr marL="0" lvl="8" indent="0" algn="ctr">
              <a:spcBef>
                <a:spcPts val="0"/>
              </a:spcBef>
              <a:buNone/>
              <a:defRPr sz="1000" b="1">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67" name="Google Shape;67;p18"/>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ullets as Icons 3X Option 2">
  <p:cSld name="Bullets as Icons 3X Option 2">
    <p:bg>
      <p:bgPr>
        <a:solidFill>
          <a:srgbClr val="F2F2F2"/>
        </a:solidFill>
        <a:effectLst/>
      </p:bgPr>
    </p:bg>
    <p:spTree>
      <p:nvGrpSpPr>
        <p:cNvPr id="1" name="Shape 68"/>
        <p:cNvGrpSpPr/>
        <p:nvPr/>
      </p:nvGrpSpPr>
      <p:grpSpPr>
        <a:xfrm>
          <a:off x="0" y="0"/>
          <a:ext cx="0" cy="0"/>
          <a:chOff x="0" y="0"/>
          <a:chExt cx="0" cy="0"/>
        </a:xfrm>
      </p:grpSpPr>
      <p:sp>
        <p:nvSpPr>
          <p:cNvPr id="69" name="Google Shape;69;p19"/>
          <p:cNvSpPr/>
          <p:nvPr/>
        </p:nvSpPr>
        <p:spPr>
          <a:xfrm>
            <a:off x="6133652" y="0"/>
            <a:ext cx="6058348" cy="6858000"/>
          </a:xfrm>
          <a:custGeom>
            <a:avLst/>
            <a:gdLst/>
            <a:ahLst/>
            <a:cxnLst/>
            <a:rect l="l" t="t" r="r" b="b"/>
            <a:pathLst>
              <a:path w="6058348" h="6858000" extrusionOk="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a:gsLst>
              <a:gs pos="0">
                <a:srgbClr val="9B4169"/>
              </a:gs>
              <a:gs pos="100000">
                <a:srgbClr val="672B46"/>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19"/>
          <p:cNvSpPr txBox="1">
            <a:spLocks noGrp="1"/>
          </p:cNvSpPr>
          <p:nvPr>
            <p:ph type="body" idx="1"/>
          </p:nvPr>
        </p:nvSpPr>
        <p:spPr>
          <a:xfrm>
            <a:off x="4693518" y="4756649"/>
            <a:ext cx="1620000" cy="72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9"/>
          <p:cNvSpPr/>
          <p:nvPr/>
        </p:nvSpPr>
        <p:spPr>
          <a:xfrm>
            <a:off x="469310" y="2429248"/>
            <a:ext cx="1544981" cy="1524600"/>
          </a:xfrm>
          <a:custGeom>
            <a:avLst/>
            <a:gdLst/>
            <a:ahLst/>
            <a:cxnLst/>
            <a:rect l="l" t="t" r="r" b="b"/>
            <a:pathLst>
              <a:path w="2647519" h="2612594" extrusionOk="0">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19"/>
          <p:cNvSpPr/>
          <p:nvPr/>
        </p:nvSpPr>
        <p:spPr>
          <a:xfrm>
            <a:off x="2356714" y="2176927"/>
            <a:ext cx="2031890" cy="2029243"/>
          </a:xfrm>
          <a:custGeom>
            <a:avLst/>
            <a:gdLst/>
            <a:ahLst/>
            <a:cxnLst/>
            <a:rect l="l" t="t" r="r" b="b"/>
            <a:pathLst>
              <a:path w="2517880" h="2514600" extrusionOk="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19"/>
          <p:cNvSpPr/>
          <p:nvPr/>
        </p:nvSpPr>
        <p:spPr>
          <a:xfrm>
            <a:off x="4753268" y="2429248"/>
            <a:ext cx="1500501" cy="1524600"/>
          </a:xfrm>
          <a:custGeom>
            <a:avLst/>
            <a:gdLst/>
            <a:ahLst/>
            <a:cxnLst/>
            <a:rect l="l" t="t" r="r" b="b"/>
            <a:pathLst>
              <a:path w="2539572" h="2580358" extrusionOk="0">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19"/>
          <p:cNvSpPr>
            <a:spLocks noGrp="1"/>
          </p:cNvSpPr>
          <p:nvPr>
            <p:ph type="pic" idx="2"/>
          </p:nvPr>
        </p:nvSpPr>
        <p:spPr>
          <a:xfrm>
            <a:off x="931393" y="2880652"/>
            <a:ext cx="621792" cy="621792"/>
          </a:xfrm>
          <a:prstGeom prst="rect">
            <a:avLst/>
          </a:prstGeom>
          <a:noFill/>
          <a:ln>
            <a:noFill/>
          </a:ln>
        </p:spPr>
        <p:txBody>
          <a:bodyPr spcFirstLastPara="1" wrap="square" lIns="180000" tIns="0" rIns="180000" bIns="0" anchor="ctr" anchorCtr="1">
            <a:noAutofit/>
          </a:bodyPr>
          <a:lstStyle>
            <a:lvl1pPr marR="0" lvl="0" algn="l" rtl="0">
              <a:lnSpc>
                <a:spcPct val="90000"/>
              </a:lnSpc>
              <a:spcBef>
                <a:spcPts val="1000"/>
              </a:spcBef>
              <a:spcAft>
                <a:spcPts val="0"/>
              </a:spcAft>
              <a:buClr>
                <a:schemeClr val="lt1"/>
              </a:buClr>
              <a:buSzPts val="1100"/>
              <a:buFont typeface="Arial"/>
              <a:buNone/>
              <a:defRPr sz="1100" b="0" i="1" u="none" strike="noStrike" cap="none">
                <a:solidFill>
                  <a:schemeClr val="lt1"/>
                </a:solidFill>
                <a:latin typeface="Calibri"/>
                <a:ea typeface="Calibri"/>
                <a:cs typeface="Calibri"/>
                <a:sym typeface="Calibri"/>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R="0" lvl="2"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R="0" lvl="3"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R="0" lvl="4"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 name="Google Shape;75;p19"/>
          <p:cNvSpPr txBox="1">
            <a:spLocks noGrp="1"/>
          </p:cNvSpPr>
          <p:nvPr>
            <p:ph type="body" idx="3"/>
          </p:nvPr>
        </p:nvSpPr>
        <p:spPr>
          <a:xfrm>
            <a:off x="431800" y="4256094"/>
            <a:ext cx="1620000" cy="36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800"/>
              <a:buFont typeface="Arial"/>
              <a:buNone/>
              <a:defRPr sz="18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9"/>
          <p:cNvSpPr txBox="1">
            <a:spLocks noGrp="1"/>
          </p:cNvSpPr>
          <p:nvPr>
            <p:ph type="body" idx="4"/>
          </p:nvPr>
        </p:nvSpPr>
        <p:spPr>
          <a:xfrm>
            <a:off x="431800" y="4756649"/>
            <a:ext cx="1620000" cy="72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9"/>
          <p:cNvSpPr>
            <a:spLocks noGrp="1"/>
          </p:cNvSpPr>
          <p:nvPr>
            <p:ph type="pic" idx="5"/>
          </p:nvPr>
        </p:nvSpPr>
        <p:spPr>
          <a:xfrm>
            <a:off x="3062252" y="2880652"/>
            <a:ext cx="621792" cy="621792"/>
          </a:xfrm>
          <a:prstGeom prst="rect">
            <a:avLst/>
          </a:prstGeom>
          <a:noFill/>
          <a:ln>
            <a:noFill/>
          </a:ln>
        </p:spPr>
        <p:txBody>
          <a:bodyPr spcFirstLastPara="1" wrap="square" lIns="180000" tIns="0" rIns="180000" bIns="0" anchor="ctr" anchorCtr="1">
            <a:noAutofit/>
          </a:bodyPr>
          <a:lstStyle>
            <a:lvl1pPr marR="0" lvl="0" algn="l" rtl="0">
              <a:lnSpc>
                <a:spcPct val="90000"/>
              </a:lnSpc>
              <a:spcBef>
                <a:spcPts val="1000"/>
              </a:spcBef>
              <a:spcAft>
                <a:spcPts val="0"/>
              </a:spcAft>
              <a:buClr>
                <a:schemeClr val="lt1"/>
              </a:buClr>
              <a:buSzPts val="1100"/>
              <a:buFont typeface="Arial"/>
              <a:buNone/>
              <a:defRPr sz="1100" b="0" i="1" u="none" strike="noStrike" cap="none">
                <a:solidFill>
                  <a:schemeClr val="lt1"/>
                </a:solidFill>
                <a:latin typeface="Calibri"/>
                <a:ea typeface="Calibri"/>
                <a:cs typeface="Calibri"/>
                <a:sym typeface="Calibri"/>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R="0" lvl="2"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R="0" lvl="3"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R="0" lvl="4"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19"/>
          <p:cNvSpPr txBox="1">
            <a:spLocks noGrp="1"/>
          </p:cNvSpPr>
          <p:nvPr>
            <p:ph type="body" idx="6"/>
          </p:nvPr>
        </p:nvSpPr>
        <p:spPr>
          <a:xfrm>
            <a:off x="2562659" y="4256094"/>
            <a:ext cx="1620000" cy="36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800"/>
              <a:buFont typeface="Arial"/>
              <a:buNone/>
              <a:defRPr sz="18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19"/>
          <p:cNvSpPr txBox="1">
            <a:spLocks noGrp="1"/>
          </p:cNvSpPr>
          <p:nvPr>
            <p:ph type="body" idx="7"/>
          </p:nvPr>
        </p:nvSpPr>
        <p:spPr>
          <a:xfrm>
            <a:off x="2562659" y="4756649"/>
            <a:ext cx="1620000" cy="72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19"/>
          <p:cNvSpPr>
            <a:spLocks noGrp="1"/>
          </p:cNvSpPr>
          <p:nvPr>
            <p:ph type="pic" idx="8"/>
          </p:nvPr>
        </p:nvSpPr>
        <p:spPr>
          <a:xfrm>
            <a:off x="5193111" y="2880652"/>
            <a:ext cx="621792" cy="621792"/>
          </a:xfrm>
          <a:prstGeom prst="rect">
            <a:avLst/>
          </a:prstGeom>
          <a:noFill/>
          <a:ln>
            <a:noFill/>
          </a:ln>
        </p:spPr>
        <p:txBody>
          <a:bodyPr spcFirstLastPara="1" wrap="square" lIns="180000" tIns="0" rIns="180000" bIns="0" anchor="ctr" anchorCtr="1">
            <a:noAutofit/>
          </a:bodyPr>
          <a:lstStyle>
            <a:lvl1pPr marR="0" lvl="0" algn="l" rtl="0">
              <a:lnSpc>
                <a:spcPct val="90000"/>
              </a:lnSpc>
              <a:spcBef>
                <a:spcPts val="1000"/>
              </a:spcBef>
              <a:spcAft>
                <a:spcPts val="0"/>
              </a:spcAft>
              <a:buClr>
                <a:schemeClr val="lt1"/>
              </a:buClr>
              <a:buSzPts val="1100"/>
              <a:buFont typeface="Arial"/>
              <a:buNone/>
              <a:defRPr sz="1100" b="0" i="1" u="none" strike="noStrike" cap="none">
                <a:solidFill>
                  <a:schemeClr val="lt1"/>
                </a:solidFill>
                <a:latin typeface="Calibri"/>
                <a:ea typeface="Calibri"/>
                <a:cs typeface="Calibri"/>
                <a:sym typeface="Calibri"/>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R="0" lvl="2"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R="0" lvl="3"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R="0" lvl="4"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Google Shape;81;p19"/>
          <p:cNvSpPr txBox="1">
            <a:spLocks noGrp="1"/>
          </p:cNvSpPr>
          <p:nvPr>
            <p:ph type="body" idx="9"/>
          </p:nvPr>
        </p:nvSpPr>
        <p:spPr>
          <a:xfrm>
            <a:off x="4693518" y="4256094"/>
            <a:ext cx="1620000" cy="36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800"/>
              <a:buFont typeface="Arial"/>
              <a:buNone/>
              <a:defRPr sz="18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19"/>
          <p:cNvSpPr txBox="1">
            <a:spLocks noGrp="1"/>
          </p:cNvSpPr>
          <p:nvPr>
            <p:ph type="ctrTitle"/>
          </p:nvPr>
        </p:nvSpPr>
        <p:spPr>
          <a:xfrm>
            <a:off x="7859469" y="2774487"/>
            <a:ext cx="3863221" cy="720000"/>
          </a:xfrm>
          <a:prstGeom prst="rect">
            <a:avLst/>
          </a:prstGeom>
          <a:noFill/>
          <a:ln>
            <a:noFill/>
          </a:ln>
        </p:spPr>
        <p:txBody>
          <a:bodyPr spcFirstLastPara="1" wrap="square" lIns="0" tIns="0" rIns="0" bIns="0" anchor="b" anchorCtr="0">
            <a:noAutofit/>
          </a:bodyPr>
          <a:lstStyle>
            <a:lvl1pPr lvl="0" algn="r">
              <a:lnSpc>
                <a:spcPct val="90000"/>
              </a:lnSpc>
              <a:spcBef>
                <a:spcPts val="0"/>
              </a:spcBef>
              <a:spcAft>
                <a:spcPts val="0"/>
              </a:spcAft>
              <a:buClr>
                <a:schemeClr val="lt1"/>
              </a:buClr>
              <a:buSzPts val="4500"/>
              <a:buFont typeface="Corbel"/>
              <a:buNone/>
              <a:defRPr sz="45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9"/>
          <p:cNvSpPr txBox="1">
            <a:spLocks noGrp="1"/>
          </p:cNvSpPr>
          <p:nvPr>
            <p:ph type="subTitle" idx="13"/>
          </p:nvPr>
        </p:nvSpPr>
        <p:spPr>
          <a:xfrm>
            <a:off x="7859469" y="3708115"/>
            <a:ext cx="3863221" cy="1415429"/>
          </a:xfrm>
          <a:prstGeom prst="rect">
            <a:avLst/>
          </a:prstGeom>
          <a:noFill/>
          <a:ln>
            <a:noFill/>
          </a:ln>
        </p:spPr>
        <p:txBody>
          <a:bodyPr spcFirstLastPara="1" wrap="square" lIns="0" tIns="0" rIns="0" bIns="0" anchor="t" anchorCtr="0">
            <a:noAutofit/>
          </a:bodyPr>
          <a:lstStyle>
            <a:lvl1pPr lvl="0" algn="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84" name="Google Shape;84;p19"/>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9"/>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lvl1pPr marL="0" lvl="0" indent="0" algn="ctr">
              <a:spcBef>
                <a:spcPts val="0"/>
              </a:spcBef>
              <a:buNone/>
              <a:defRPr sz="1000" b="1">
                <a:solidFill>
                  <a:schemeClr val="lt1"/>
                </a:solidFill>
                <a:latin typeface="Calibri"/>
                <a:ea typeface="Calibri"/>
                <a:cs typeface="Calibri"/>
                <a:sym typeface="Calibri"/>
              </a:defRPr>
            </a:lvl1pPr>
            <a:lvl2pPr marL="0" lvl="1" indent="0" algn="ctr">
              <a:spcBef>
                <a:spcPts val="0"/>
              </a:spcBef>
              <a:buNone/>
              <a:defRPr sz="1000" b="1">
                <a:solidFill>
                  <a:schemeClr val="lt1"/>
                </a:solidFill>
                <a:latin typeface="Calibri"/>
                <a:ea typeface="Calibri"/>
                <a:cs typeface="Calibri"/>
                <a:sym typeface="Calibri"/>
              </a:defRPr>
            </a:lvl2pPr>
            <a:lvl3pPr marL="0" lvl="2" indent="0" algn="ctr">
              <a:spcBef>
                <a:spcPts val="0"/>
              </a:spcBef>
              <a:buNone/>
              <a:defRPr sz="1000" b="1">
                <a:solidFill>
                  <a:schemeClr val="lt1"/>
                </a:solidFill>
                <a:latin typeface="Calibri"/>
                <a:ea typeface="Calibri"/>
                <a:cs typeface="Calibri"/>
                <a:sym typeface="Calibri"/>
              </a:defRPr>
            </a:lvl3pPr>
            <a:lvl4pPr marL="0" lvl="3" indent="0" algn="ctr">
              <a:spcBef>
                <a:spcPts val="0"/>
              </a:spcBef>
              <a:buNone/>
              <a:defRPr sz="1000" b="1">
                <a:solidFill>
                  <a:schemeClr val="lt1"/>
                </a:solidFill>
                <a:latin typeface="Calibri"/>
                <a:ea typeface="Calibri"/>
                <a:cs typeface="Calibri"/>
                <a:sym typeface="Calibri"/>
              </a:defRPr>
            </a:lvl4pPr>
            <a:lvl5pPr marL="0" lvl="4" indent="0" algn="ctr">
              <a:spcBef>
                <a:spcPts val="0"/>
              </a:spcBef>
              <a:buNone/>
              <a:defRPr sz="1000" b="1">
                <a:solidFill>
                  <a:schemeClr val="lt1"/>
                </a:solidFill>
                <a:latin typeface="Calibri"/>
                <a:ea typeface="Calibri"/>
                <a:cs typeface="Calibri"/>
                <a:sym typeface="Calibri"/>
              </a:defRPr>
            </a:lvl5pPr>
            <a:lvl6pPr marL="0" lvl="5" indent="0" algn="ctr">
              <a:spcBef>
                <a:spcPts val="0"/>
              </a:spcBef>
              <a:buNone/>
              <a:defRPr sz="1000" b="1">
                <a:solidFill>
                  <a:schemeClr val="lt1"/>
                </a:solidFill>
                <a:latin typeface="Calibri"/>
                <a:ea typeface="Calibri"/>
                <a:cs typeface="Calibri"/>
                <a:sym typeface="Calibri"/>
              </a:defRPr>
            </a:lvl6pPr>
            <a:lvl7pPr marL="0" lvl="6" indent="0" algn="ctr">
              <a:spcBef>
                <a:spcPts val="0"/>
              </a:spcBef>
              <a:buNone/>
              <a:defRPr sz="1000" b="1">
                <a:solidFill>
                  <a:schemeClr val="lt1"/>
                </a:solidFill>
                <a:latin typeface="Calibri"/>
                <a:ea typeface="Calibri"/>
                <a:cs typeface="Calibri"/>
                <a:sym typeface="Calibri"/>
              </a:defRPr>
            </a:lvl7pPr>
            <a:lvl8pPr marL="0" lvl="7" indent="0" algn="ctr">
              <a:spcBef>
                <a:spcPts val="0"/>
              </a:spcBef>
              <a:buNone/>
              <a:defRPr sz="1000" b="1">
                <a:solidFill>
                  <a:schemeClr val="lt1"/>
                </a:solidFill>
                <a:latin typeface="Calibri"/>
                <a:ea typeface="Calibri"/>
                <a:cs typeface="Calibri"/>
                <a:sym typeface="Calibri"/>
              </a:defRPr>
            </a:lvl8pPr>
            <a:lvl9pPr marL="0" lvl="8" indent="0" algn="ctr">
              <a:spcBef>
                <a:spcPts val="0"/>
              </a:spcBef>
              <a:buNone/>
              <a:defRPr sz="1000" b="1">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pic>
        <p:nvPicPr>
          <p:cNvPr id="86" name="Google Shape;86;p19"/>
          <p:cNvPicPr preferRelativeResize="0"/>
          <p:nvPr/>
        </p:nvPicPr>
        <p:blipFill rotWithShape="1">
          <a:blip r:embed="rId2">
            <a:alphaModFix/>
          </a:blip>
          <a:srcRect/>
          <a:stretch/>
        </p:blipFill>
        <p:spPr>
          <a:xfrm>
            <a:off x="10755242" y="6359429"/>
            <a:ext cx="881186" cy="33998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igital Product">
  <p:cSld name="Digital Product">
    <p:bg>
      <p:bgPr>
        <a:gradFill>
          <a:gsLst>
            <a:gs pos="0">
              <a:srgbClr val="672B46"/>
            </a:gs>
            <a:gs pos="100000">
              <a:srgbClr val="9B4169"/>
            </a:gs>
          </a:gsLst>
          <a:path path="circle">
            <a:fillToRect t="100000" r="100000"/>
          </a:path>
          <a:tileRect l="-100000" b="-100000"/>
        </a:gradFill>
        <a:effectLst/>
      </p:bgPr>
    </p:bg>
    <p:spTree>
      <p:nvGrpSpPr>
        <p:cNvPr id="1" name="Shape 87"/>
        <p:cNvGrpSpPr/>
        <p:nvPr/>
      </p:nvGrpSpPr>
      <p:grpSpPr>
        <a:xfrm>
          <a:off x="0" y="0"/>
          <a:ext cx="0" cy="0"/>
          <a:chOff x="0" y="0"/>
          <a:chExt cx="0" cy="0"/>
        </a:xfrm>
      </p:grpSpPr>
      <p:sp>
        <p:nvSpPr>
          <p:cNvPr id="88" name="Google Shape;88;p20"/>
          <p:cNvSpPr/>
          <p:nvPr/>
        </p:nvSpPr>
        <p:spPr>
          <a:xfrm rot="-900000" flipH="1">
            <a:off x="-643117" y="-519717"/>
            <a:ext cx="7777150" cy="7718664"/>
          </a:xfrm>
          <a:custGeom>
            <a:avLst/>
            <a:gdLst/>
            <a:ahLst/>
            <a:cxnLst/>
            <a:rect l="l" t="t" r="r" b="b"/>
            <a:pathLst>
              <a:path w="7777150" h="7718664" extrusionOk="0">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a:gsLst>
              <a:gs pos="0">
                <a:srgbClr val="9B4169"/>
              </a:gs>
              <a:gs pos="100000">
                <a:srgbClr val="672B46"/>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20"/>
          <p:cNvSpPr/>
          <p:nvPr/>
        </p:nvSpPr>
        <p:spPr>
          <a:xfrm rot="10800000">
            <a:off x="2255" y="454055"/>
            <a:ext cx="6029428" cy="5949890"/>
          </a:xfrm>
          <a:custGeom>
            <a:avLst/>
            <a:gdLst/>
            <a:ahLst/>
            <a:cxnLst/>
            <a:rect l="l" t="t" r="r" b="b"/>
            <a:pathLst>
              <a:path w="2647519" h="2612594" extrusionOk="0">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rgbClr val="672B46"/>
              </a:gs>
              <a:gs pos="100000">
                <a:srgbClr val="5C2C34"/>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20"/>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0"/>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lvl1pPr marL="0" lvl="0" indent="0" algn="ctr">
              <a:spcBef>
                <a:spcPts val="0"/>
              </a:spcBef>
              <a:buNone/>
              <a:defRPr sz="1000" b="1">
                <a:solidFill>
                  <a:schemeClr val="lt1"/>
                </a:solidFill>
                <a:latin typeface="Calibri"/>
                <a:ea typeface="Calibri"/>
                <a:cs typeface="Calibri"/>
                <a:sym typeface="Calibri"/>
              </a:defRPr>
            </a:lvl1pPr>
            <a:lvl2pPr marL="0" lvl="1" indent="0" algn="ctr">
              <a:spcBef>
                <a:spcPts val="0"/>
              </a:spcBef>
              <a:buNone/>
              <a:defRPr sz="1000" b="1">
                <a:solidFill>
                  <a:schemeClr val="lt1"/>
                </a:solidFill>
                <a:latin typeface="Calibri"/>
                <a:ea typeface="Calibri"/>
                <a:cs typeface="Calibri"/>
                <a:sym typeface="Calibri"/>
              </a:defRPr>
            </a:lvl2pPr>
            <a:lvl3pPr marL="0" lvl="2" indent="0" algn="ctr">
              <a:spcBef>
                <a:spcPts val="0"/>
              </a:spcBef>
              <a:buNone/>
              <a:defRPr sz="1000" b="1">
                <a:solidFill>
                  <a:schemeClr val="lt1"/>
                </a:solidFill>
                <a:latin typeface="Calibri"/>
                <a:ea typeface="Calibri"/>
                <a:cs typeface="Calibri"/>
                <a:sym typeface="Calibri"/>
              </a:defRPr>
            </a:lvl3pPr>
            <a:lvl4pPr marL="0" lvl="3" indent="0" algn="ctr">
              <a:spcBef>
                <a:spcPts val="0"/>
              </a:spcBef>
              <a:buNone/>
              <a:defRPr sz="1000" b="1">
                <a:solidFill>
                  <a:schemeClr val="lt1"/>
                </a:solidFill>
                <a:latin typeface="Calibri"/>
                <a:ea typeface="Calibri"/>
                <a:cs typeface="Calibri"/>
                <a:sym typeface="Calibri"/>
              </a:defRPr>
            </a:lvl4pPr>
            <a:lvl5pPr marL="0" lvl="4" indent="0" algn="ctr">
              <a:spcBef>
                <a:spcPts val="0"/>
              </a:spcBef>
              <a:buNone/>
              <a:defRPr sz="1000" b="1">
                <a:solidFill>
                  <a:schemeClr val="lt1"/>
                </a:solidFill>
                <a:latin typeface="Calibri"/>
                <a:ea typeface="Calibri"/>
                <a:cs typeface="Calibri"/>
                <a:sym typeface="Calibri"/>
              </a:defRPr>
            </a:lvl5pPr>
            <a:lvl6pPr marL="0" lvl="5" indent="0" algn="ctr">
              <a:spcBef>
                <a:spcPts val="0"/>
              </a:spcBef>
              <a:buNone/>
              <a:defRPr sz="1000" b="1">
                <a:solidFill>
                  <a:schemeClr val="lt1"/>
                </a:solidFill>
                <a:latin typeface="Calibri"/>
                <a:ea typeface="Calibri"/>
                <a:cs typeface="Calibri"/>
                <a:sym typeface="Calibri"/>
              </a:defRPr>
            </a:lvl6pPr>
            <a:lvl7pPr marL="0" lvl="6" indent="0" algn="ctr">
              <a:spcBef>
                <a:spcPts val="0"/>
              </a:spcBef>
              <a:buNone/>
              <a:defRPr sz="1000" b="1">
                <a:solidFill>
                  <a:schemeClr val="lt1"/>
                </a:solidFill>
                <a:latin typeface="Calibri"/>
                <a:ea typeface="Calibri"/>
                <a:cs typeface="Calibri"/>
                <a:sym typeface="Calibri"/>
              </a:defRPr>
            </a:lvl7pPr>
            <a:lvl8pPr marL="0" lvl="7" indent="0" algn="ctr">
              <a:spcBef>
                <a:spcPts val="0"/>
              </a:spcBef>
              <a:buNone/>
              <a:defRPr sz="1000" b="1">
                <a:solidFill>
                  <a:schemeClr val="lt1"/>
                </a:solidFill>
                <a:latin typeface="Calibri"/>
                <a:ea typeface="Calibri"/>
                <a:cs typeface="Calibri"/>
                <a:sym typeface="Calibri"/>
              </a:defRPr>
            </a:lvl8pPr>
            <a:lvl9pPr marL="0" lvl="8" indent="0" algn="ctr">
              <a:spcBef>
                <a:spcPts val="0"/>
              </a:spcBef>
              <a:buNone/>
              <a:defRPr sz="1000" b="1">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92" name="Google Shape;92;p20"/>
          <p:cNvSpPr txBox="1">
            <a:spLocks noGrp="1"/>
          </p:cNvSpPr>
          <p:nvPr>
            <p:ph type="ctrTitle"/>
          </p:nvPr>
        </p:nvSpPr>
        <p:spPr>
          <a:xfrm>
            <a:off x="7578276" y="3429000"/>
            <a:ext cx="3863221" cy="720000"/>
          </a:xfrm>
          <a:prstGeom prst="rect">
            <a:avLst/>
          </a:prstGeom>
          <a:noFill/>
          <a:ln>
            <a:noFill/>
          </a:ln>
        </p:spPr>
        <p:txBody>
          <a:bodyPr spcFirstLastPara="1" wrap="square" lIns="0" tIns="0" rIns="0" bIns="0" anchor="b" anchorCtr="0">
            <a:noAutofit/>
          </a:bodyPr>
          <a:lstStyle>
            <a:lvl1pPr lvl="0" algn="r">
              <a:lnSpc>
                <a:spcPct val="90000"/>
              </a:lnSpc>
              <a:spcBef>
                <a:spcPts val="0"/>
              </a:spcBef>
              <a:spcAft>
                <a:spcPts val="0"/>
              </a:spcAft>
              <a:buClr>
                <a:schemeClr val="lt1"/>
              </a:buClr>
              <a:buSzPts val="4500"/>
              <a:buFont typeface="Corbel"/>
              <a:buNone/>
              <a:defRPr sz="45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20"/>
          <p:cNvSpPr txBox="1">
            <a:spLocks noGrp="1"/>
          </p:cNvSpPr>
          <p:nvPr>
            <p:ph type="subTitle" idx="1"/>
          </p:nvPr>
        </p:nvSpPr>
        <p:spPr>
          <a:xfrm>
            <a:off x="7578276" y="4362628"/>
            <a:ext cx="3863221" cy="1415429"/>
          </a:xfrm>
          <a:prstGeom prst="rect">
            <a:avLst/>
          </a:prstGeom>
          <a:noFill/>
          <a:ln>
            <a:noFill/>
          </a:ln>
        </p:spPr>
        <p:txBody>
          <a:bodyPr spcFirstLastPara="1" wrap="square" lIns="0" tIns="0" rIns="0" bIns="0" anchor="t" anchorCtr="0">
            <a:noAutofit/>
          </a:bodyPr>
          <a:lstStyle>
            <a:lvl1pPr lvl="0" algn="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94" name="Google Shape;94;p20"/>
          <p:cNvPicPr preferRelativeResize="0"/>
          <p:nvPr/>
        </p:nvPicPr>
        <p:blipFill rotWithShape="1">
          <a:blip r:embed="rId2">
            <a:alphaModFix/>
          </a:blip>
          <a:srcRect/>
          <a:stretch/>
        </p:blipFill>
        <p:spPr>
          <a:xfrm>
            <a:off x="10755242" y="6359429"/>
            <a:ext cx="881186" cy="339985"/>
          </a:xfrm>
          <a:prstGeom prst="rect">
            <a:avLst/>
          </a:prstGeom>
          <a:noFill/>
          <a:ln>
            <a:noFill/>
          </a:ln>
        </p:spPr>
      </p:pic>
      <p:pic>
        <p:nvPicPr>
          <p:cNvPr id="95" name="Google Shape;95;p20"/>
          <p:cNvPicPr preferRelativeResize="0"/>
          <p:nvPr/>
        </p:nvPicPr>
        <p:blipFill rotWithShape="1">
          <a:blip r:embed="rId3">
            <a:alphaModFix/>
          </a:blip>
          <a:srcRect/>
          <a:stretch/>
        </p:blipFill>
        <p:spPr>
          <a:xfrm flipH="1">
            <a:off x="0" y="457201"/>
            <a:ext cx="10705833" cy="6195852"/>
          </a:xfrm>
          <a:prstGeom prst="rect">
            <a:avLst/>
          </a:prstGeom>
          <a:noFill/>
          <a:ln>
            <a:noFill/>
          </a:ln>
        </p:spPr>
      </p:pic>
      <p:sp>
        <p:nvSpPr>
          <p:cNvPr id="96" name="Google Shape;96;p20"/>
          <p:cNvSpPr>
            <a:spLocks noGrp="1"/>
          </p:cNvSpPr>
          <p:nvPr>
            <p:ph type="pic" idx="2"/>
          </p:nvPr>
        </p:nvSpPr>
        <p:spPr>
          <a:xfrm>
            <a:off x="-1" y="947452"/>
            <a:ext cx="5703889" cy="4320000"/>
          </a:xfrm>
          <a:prstGeom prst="rect">
            <a:avLst/>
          </a:prstGeom>
          <a:solidFill>
            <a:srgbClr val="D8D8D8"/>
          </a:solidFill>
          <a:ln>
            <a:noFill/>
          </a:ln>
        </p:spPr>
        <p:txBody>
          <a:bodyPr spcFirstLastPara="1" wrap="square" lIns="180000" tIns="0" rIns="180000" bIns="0" anchor="ctr" anchorCtr="1">
            <a:noAutofit/>
          </a:bodyPr>
          <a:lstStyle>
            <a:lvl1pPr marR="0" lvl="0" algn="l" rtl="0">
              <a:lnSpc>
                <a:spcPct val="90000"/>
              </a:lnSpc>
              <a:spcBef>
                <a:spcPts val="1000"/>
              </a:spcBef>
              <a:spcAft>
                <a:spcPts val="0"/>
              </a:spcAft>
              <a:buClr>
                <a:srgbClr val="7F7F7F"/>
              </a:buClr>
              <a:buSzPts val="1100"/>
              <a:buFont typeface="Arial"/>
              <a:buNone/>
              <a:defRPr sz="1100" b="0" i="1" u="none" strike="noStrike" cap="none">
                <a:solidFill>
                  <a:srgbClr val="7F7F7F"/>
                </a:solidFill>
                <a:latin typeface="Calibri"/>
                <a:ea typeface="Calibri"/>
                <a:cs typeface="Calibri"/>
                <a:sym typeface="Calibri"/>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R="0" lvl="2"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R="0" lvl="3"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R="0" lvl="4"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2_Section Header With Image">
  <p:cSld name="2_Section Header With Image">
    <p:bg>
      <p:bgPr>
        <a:gradFill>
          <a:gsLst>
            <a:gs pos="0">
              <a:srgbClr val="672B46"/>
            </a:gs>
            <a:gs pos="100000">
              <a:srgbClr val="9B4169"/>
            </a:gs>
          </a:gsLst>
          <a:path path="circle">
            <a:fillToRect t="100000" r="100000"/>
          </a:path>
          <a:tileRect l="-100000" b="-100000"/>
        </a:gradFill>
        <a:effectLst/>
      </p:bgPr>
    </p:bg>
    <p:spTree>
      <p:nvGrpSpPr>
        <p:cNvPr id="1" name="Shape 97"/>
        <p:cNvGrpSpPr/>
        <p:nvPr/>
      </p:nvGrpSpPr>
      <p:grpSpPr>
        <a:xfrm>
          <a:off x="0" y="0"/>
          <a:ext cx="0" cy="0"/>
          <a:chOff x="0" y="0"/>
          <a:chExt cx="0" cy="0"/>
        </a:xfrm>
      </p:grpSpPr>
      <p:sp>
        <p:nvSpPr>
          <p:cNvPr id="98" name="Google Shape;98;p21"/>
          <p:cNvSpPr/>
          <p:nvPr/>
        </p:nvSpPr>
        <p:spPr>
          <a:xfrm rot="900000">
            <a:off x="5051675" y="-519718"/>
            <a:ext cx="7777150" cy="7718664"/>
          </a:xfrm>
          <a:custGeom>
            <a:avLst/>
            <a:gdLst/>
            <a:ahLst/>
            <a:cxnLst/>
            <a:rect l="l" t="t" r="r" b="b"/>
            <a:pathLst>
              <a:path w="7777150" h="7718664" extrusionOk="0">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a:gsLst>
              <a:gs pos="0">
                <a:srgbClr val="9B4169"/>
              </a:gs>
              <a:gs pos="100000">
                <a:srgbClr val="672B46"/>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21"/>
          <p:cNvSpPr/>
          <p:nvPr/>
        </p:nvSpPr>
        <p:spPr>
          <a:xfrm rot="10800000">
            <a:off x="6162572" y="283536"/>
            <a:ext cx="6029428" cy="5949890"/>
          </a:xfrm>
          <a:custGeom>
            <a:avLst/>
            <a:gdLst/>
            <a:ahLst/>
            <a:cxnLst/>
            <a:rect l="l" t="t" r="r" b="b"/>
            <a:pathLst>
              <a:path w="2647519" h="2612594" extrusionOk="0">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rgbClr val="672B46"/>
              </a:gs>
              <a:gs pos="100000">
                <a:srgbClr val="5C2C34"/>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21"/>
          <p:cNvSpPr txBox="1">
            <a:spLocks noGrp="1"/>
          </p:cNvSpPr>
          <p:nvPr>
            <p:ph type="title"/>
          </p:nvPr>
        </p:nvSpPr>
        <p:spPr>
          <a:xfrm>
            <a:off x="6842710" y="1641059"/>
            <a:ext cx="4793714" cy="2078699"/>
          </a:xfrm>
          <a:prstGeom prst="rect">
            <a:avLst/>
          </a:prstGeom>
          <a:noFill/>
          <a:ln>
            <a:noFill/>
          </a:ln>
        </p:spPr>
        <p:txBody>
          <a:bodyPr spcFirstLastPara="1" wrap="square" lIns="0" tIns="0" rIns="0" bIns="0" anchor="b" anchorCtr="0">
            <a:noAutofit/>
          </a:bodyPr>
          <a:lstStyle>
            <a:lvl1pPr lvl="0" algn="r">
              <a:lnSpc>
                <a:spcPct val="83333"/>
              </a:lnSpc>
              <a:spcBef>
                <a:spcPts val="0"/>
              </a:spcBef>
              <a:spcAft>
                <a:spcPts val="0"/>
              </a:spcAft>
              <a:buClr>
                <a:schemeClr val="lt1"/>
              </a:buClr>
              <a:buSzPts val="6000"/>
              <a:buFont typeface="Corbel"/>
              <a:buNone/>
              <a:defRPr sz="6000" b="1"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1"/>
          <p:cNvSpPr txBox="1">
            <a:spLocks noGrp="1"/>
          </p:cNvSpPr>
          <p:nvPr>
            <p:ph type="ftr" idx="11"/>
          </p:nvPr>
        </p:nvSpPr>
        <p:spPr>
          <a:xfrm>
            <a:off x="504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1"/>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lvl1pPr marL="0" lvl="0" indent="0" algn="ctr">
              <a:spcBef>
                <a:spcPts val="0"/>
              </a:spcBef>
              <a:buNone/>
              <a:defRPr sz="1000" b="1">
                <a:solidFill>
                  <a:schemeClr val="lt1"/>
                </a:solidFill>
                <a:latin typeface="Calibri"/>
                <a:ea typeface="Calibri"/>
                <a:cs typeface="Calibri"/>
                <a:sym typeface="Calibri"/>
              </a:defRPr>
            </a:lvl1pPr>
            <a:lvl2pPr marL="0" lvl="1" indent="0" algn="ctr">
              <a:spcBef>
                <a:spcPts val="0"/>
              </a:spcBef>
              <a:buNone/>
              <a:defRPr sz="1000" b="1">
                <a:solidFill>
                  <a:schemeClr val="lt1"/>
                </a:solidFill>
                <a:latin typeface="Calibri"/>
                <a:ea typeface="Calibri"/>
                <a:cs typeface="Calibri"/>
                <a:sym typeface="Calibri"/>
              </a:defRPr>
            </a:lvl2pPr>
            <a:lvl3pPr marL="0" lvl="2" indent="0" algn="ctr">
              <a:spcBef>
                <a:spcPts val="0"/>
              </a:spcBef>
              <a:buNone/>
              <a:defRPr sz="1000" b="1">
                <a:solidFill>
                  <a:schemeClr val="lt1"/>
                </a:solidFill>
                <a:latin typeface="Calibri"/>
                <a:ea typeface="Calibri"/>
                <a:cs typeface="Calibri"/>
                <a:sym typeface="Calibri"/>
              </a:defRPr>
            </a:lvl3pPr>
            <a:lvl4pPr marL="0" lvl="3" indent="0" algn="ctr">
              <a:spcBef>
                <a:spcPts val="0"/>
              </a:spcBef>
              <a:buNone/>
              <a:defRPr sz="1000" b="1">
                <a:solidFill>
                  <a:schemeClr val="lt1"/>
                </a:solidFill>
                <a:latin typeface="Calibri"/>
                <a:ea typeface="Calibri"/>
                <a:cs typeface="Calibri"/>
                <a:sym typeface="Calibri"/>
              </a:defRPr>
            </a:lvl4pPr>
            <a:lvl5pPr marL="0" lvl="4" indent="0" algn="ctr">
              <a:spcBef>
                <a:spcPts val="0"/>
              </a:spcBef>
              <a:buNone/>
              <a:defRPr sz="1000" b="1">
                <a:solidFill>
                  <a:schemeClr val="lt1"/>
                </a:solidFill>
                <a:latin typeface="Calibri"/>
                <a:ea typeface="Calibri"/>
                <a:cs typeface="Calibri"/>
                <a:sym typeface="Calibri"/>
              </a:defRPr>
            </a:lvl5pPr>
            <a:lvl6pPr marL="0" lvl="5" indent="0" algn="ctr">
              <a:spcBef>
                <a:spcPts val="0"/>
              </a:spcBef>
              <a:buNone/>
              <a:defRPr sz="1000" b="1">
                <a:solidFill>
                  <a:schemeClr val="lt1"/>
                </a:solidFill>
                <a:latin typeface="Calibri"/>
                <a:ea typeface="Calibri"/>
                <a:cs typeface="Calibri"/>
                <a:sym typeface="Calibri"/>
              </a:defRPr>
            </a:lvl6pPr>
            <a:lvl7pPr marL="0" lvl="6" indent="0" algn="ctr">
              <a:spcBef>
                <a:spcPts val="0"/>
              </a:spcBef>
              <a:buNone/>
              <a:defRPr sz="1000" b="1">
                <a:solidFill>
                  <a:schemeClr val="lt1"/>
                </a:solidFill>
                <a:latin typeface="Calibri"/>
                <a:ea typeface="Calibri"/>
                <a:cs typeface="Calibri"/>
                <a:sym typeface="Calibri"/>
              </a:defRPr>
            </a:lvl7pPr>
            <a:lvl8pPr marL="0" lvl="7" indent="0" algn="ctr">
              <a:spcBef>
                <a:spcPts val="0"/>
              </a:spcBef>
              <a:buNone/>
              <a:defRPr sz="1000" b="1">
                <a:solidFill>
                  <a:schemeClr val="lt1"/>
                </a:solidFill>
                <a:latin typeface="Calibri"/>
                <a:ea typeface="Calibri"/>
                <a:cs typeface="Calibri"/>
                <a:sym typeface="Calibri"/>
              </a:defRPr>
            </a:lvl8pPr>
            <a:lvl9pPr marL="0" lvl="8" indent="0" algn="ctr">
              <a:spcBef>
                <a:spcPts val="0"/>
              </a:spcBef>
              <a:buNone/>
              <a:defRPr sz="1000" b="1">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103" name="Google Shape;103;p21"/>
          <p:cNvSpPr txBox="1">
            <a:spLocks noGrp="1"/>
          </p:cNvSpPr>
          <p:nvPr>
            <p:ph type="subTitle" idx="1"/>
          </p:nvPr>
        </p:nvSpPr>
        <p:spPr>
          <a:xfrm>
            <a:off x="6842709" y="3884812"/>
            <a:ext cx="4303959" cy="271807"/>
          </a:xfrm>
          <a:prstGeom prst="rect">
            <a:avLst/>
          </a:prstGeom>
          <a:noFill/>
          <a:ln>
            <a:noFill/>
          </a:ln>
        </p:spPr>
        <p:txBody>
          <a:bodyPr spcFirstLastPara="1" wrap="square" lIns="0" tIns="0" rIns="0" bIns="0" anchor="t" anchorCtr="0">
            <a:noAutofit/>
          </a:bodyPr>
          <a:lstStyle>
            <a:lvl1pPr lvl="0" algn="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04" name="Google Shape;104;p21"/>
          <p:cNvSpPr txBox="1">
            <a:spLocks noGrp="1"/>
          </p:cNvSpPr>
          <p:nvPr>
            <p:ph type="body" idx="2"/>
          </p:nvPr>
        </p:nvSpPr>
        <p:spPr>
          <a:xfrm>
            <a:off x="6842709" y="4290982"/>
            <a:ext cx="4303959" cy="252000"/>
          </a:xfrm>
          <a:prstGeom prst="rect">
            <a:avLst/>
          </a:prstGeom>
          <a:noFill/>
          <a:ln>
            <a:noFill/>
          </a:ln>
        </p:spPr>
        <p:txBody>
          <a:bodyPr spcFirstLastPara="1" wrap="square" lIns="0" tIns="0" rIns="0" bIns="0" anchor="t" anchorCtr="0">
            <a:noAutofit/>
          </a:bodyPr>
          <a:lstStyle>
            <a:lvl1pPr marL="457200" lvl="0" indent="-228600" algn="r">
              <a:lnSpc>
                <a:spcPct val="90000"/>
              </a:lnSpc>
              <a:spcBef>
                <a:spcPts val="1000"/>
              </a:spcBef>
              <a:spcAft>
                <a:spcPts val="0"/>
              </a:spcAft>
              <a:buClr>
                <a:schemeClr val="lt1"/>
              </a:buClr>
              <a:buSzPts val="1600"/>
              <a:buNone/>
              <a:defRPr sz="1600">
                <a:solidFill>
                  <a:schemeClr val="lt1"/>
                </a:solidFill>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21"/>
          <p:cNvSpPr txBox="1">
            <a:spLocks noGrp="1"/>
          </p:cNvSpPr>
          <p:nvPr>
            <p:ph type="body" idx="3"/>
          </p:nvPr>
        </p:nvSpPr>
        <p:spPr>
          <a:xfrm>
            <a:off x="6842709" y="4677345"/>
            <a:ext cx="4303959" cy="252000"/>
          </a:xfrm>
          <a:prstGeom prst="rect">
            <a:avLst/>
          </a:prstGeom>
          <a:noFill/>
          <a:ln>
            <a:noFill/>
          </a:ln>
        </p:spPr>
        <p:txBody>
          <a:bodyPr spcFirstLastPara="1" wrap="square" lIns="0" tIns="0" rIns="0" bIns="0" anchor="t" anchorCtr="0">
            <a:noAutofit/>
          </a:bodyPr>
          <a:lstStyle>
            <a:lvl1pPr marL="457200" lvl="0" indent="-228600" algn="r">
              <a:lnSpc>
                <a:spcPct val="90000"/>
              </a:lnSpc>
              <a:spcBef>
                <a:spcPts val="1000"/>
              </a:spcBef>
              <a:spcAft>
                <a:spcPts val="0"/>
              </a:spcAft>
              <a:buClr>
                <a:schemeClr val="lt1"/>
              </a:buClr>
              <a:buSzPts val="1600"/>
              <a:buNone/>
              <a:defRPr sz="1600">
                <a:solidFill>
                  <a:schemeClr val="lt1"/>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21"/>
          <p:cNvSpPr txBox="1">
            <a:spLocks noGrp="1"/>
          </p:cNvSpPr>
          <p:nvPr>
            <p:ph type="body" idx="4"/>
          </p:nvPr>
        </p:nvSpPr>
        <p:spPr>
          <a:xfrm>
            <a:off x="6842852" y="5063709"/>
            <a:ext cx="4305582" cy="252413"/>
          </a:xfrm>
          <a:prstGeom prst="rect">
            <a:avLst/>
          </a:prstGeom>
          <a:noFill/>
          <a:ln>
            <a:noFill/>
          </a:ln>
        </p:spPr>
        <p:txBody>
          <a:bodyPr spcFirstLastPara="1" wrap="square" lIns="0" tIns="0" rIns="0" bIns="0" anchor="t" anchorCtr="0">
            <a:noAutofit/>
          </a:bodyPr>
          <a:lstStyle>
            <a:lvl1pPr marL="457200" lvl="0" indent="-228600" algn="r">
              <a:lnSpc>
                <a:spcPct val="90000"/>
              </a:lnSpc>
              <a:spcBef>
                <a:spcPts val="1000"/>
              </a:spcBef>
              <a:spcAft>
                <a:spcPts val="0"/>
              </a:spcAft>
              <a:buClr>
                <a:schemeClr val="lt1"/>
              </a:buClr>
              <a:buSzPts val="1600"/>
              <a:buNone/>
              <a:defRPr sz="1600">
                <a:solidFill>
                  <a:schemeClr val="lt1"/>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07" name="Google Shape;107;p21"/>
          <p:cNvPicPr preferRelativeResize="0"/>
          <p:nvPr/>
        </p:nvPicPr>
        <p:blipFill rotWithShape="1">
          <a:blip r:embed="rId2">
            <a:alphaModFix/>
          </a:blip>
          <a:srcRect/>
          <a:stretch/>
        </p:blipFill>
        <p:spPr>
          <a:xfrm>
            <a:off x="10755242" y="6359429"/>
            <a:ext cx="881186" cy="33998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ullets as Icons 3X Option 1">
  <p:cSld name="Bullets as Icons 3X Option 1">
    <p:spTree>
      <p:nvGrpSpPr>
        <p:cNvPr id="1" name="Shape 108"/>
        <p:cNvGrpSpPr/>
        <p:nvPr/>
      </p:nvGrpSpPr>
      <p:grpSpPr>
        <a:xfrm>
          <a:off x="0" y="0"/>
          <a:ext cx="0" cy="0"/>
          <a:chOff x="0" y="0"/>
          <a:chExt cx="0" cy="0"/>
        </a:xfrm>
      </p:grpSpPr>
      <p:sp>
        <p:nvSpPr>
          <p:cNvPr id="109" name="Google Shape;109;p22"/>
          <p:cNvSpPr/>
          <p:nvPr/>
        </p:nvSpPr>
        <p:spPr>
          <a:xfrm>
            <a:off x="2522438" y="2219689"/>
            <a:ext cx="1869427" cy="1844766"/>
          </a:xfrm>
          <a:custGeom>
            <a:avLst/>
            <a:gdLst/>
            <a:ahLst/>
            <a:cxnLst/>
            <a:rect l="l" t="t" r="r" b="b"/>
            <a:pathLst>
              <a:path w="2647519" h="2612594" extrusionOk="0">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22"/>
          <p:cNvSpPr/>
          <p:nvPr/>
        </p:nvSpPr>
        <p:spPr>
          <a:xfrm>
            <a:off x="4866707" y="1914380"/>
            <a:ext cx="2458587" cy="2455384"/>
          </a:xfrm>
          <a:custGeom>
            <a:avLst/>
            <a:gdLst/>
            <a:ahLst/>
            <a:cxnLst/>
            <a:rect l="l" t="t" r="r" b="b"/>
            <a:pathLst>
              <a:path w="2517880" h="2514600" extrusionOk="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22"/>
          <p:cNvSpPr/>
          <p:nvPr/>
        </p:nvSpPr>
        <p:spPr>
          <a:xfrm>
            <a:off x="7827046" y="2219689"/>
            <a:ext cx="1815606" cy="1844766"/>
          </a:xfrm>
          <a:custGeom>
            <a:avLst/>
            <a:gdLst/>
            <a:ahLst/>
            <a:cxnLst/>
            <a:rect l="l" t="t" r="r" b="b"/>
            <a:pathLst>
              <a:path w="2539572" h="2580358" extrusionOk="0">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22"/>
          <p:cNvSpPr>
            <a:spLocks noGrp="1"/>
          </p:cNvSpPr>
          <p:nvPr>
            <p:ph type="pic" idx="2"/>
          </p:nvPr>
        </p:nvSpPr>
        <p:spPr>
          <a:xfrm>
            <a:off x="3146255" y="2831176"/>
            <a:ext cx="621792" cy="621792"/>
          </a:xfrm>
          <a:prstGeom prst="rect">
            <a:avLst/>
          </a:prstGeom>
          <a:noFill/>
          <a:ln>
            <a:noFill/>
          </a:ln>
        </p:spPr>
        <p:txBody>
          <a:bodyPr spcFirstLastPara="1" wrap="square" lIns="180000" tIns="0" rIns="180000" bIns="0" anchor="ctr" anchorCtr="1">
            <a:noAutofit/>
          </a:bodyPr>
          <a:lstStyle>
            <a:lvl1pPr marR="0" lvl="0" algn="l" rtl="0">
              <a:lnSpc>
                <a:spcPct val="90000"/>
              </a:lnSpc>
              <a:spcBef>
                <a:spcPts val="1000"/>
              </a:spcBef>
              <a:spcAft>
                <a:spcPts val="0"/>
              </a:spcAft>
              <a:buClr>
                <a:schemeClr val="lt1"/>
              </a:buClr>
              <a:buSzPts val="1100"/>
              <a:buFont typeface="Arial"/>
              <a:buNone/>
              <a:defRPr sz="1100" b="0" i="1" u="none" strike="noStrike" cap="none">
                <a:solidFill>
                  <a:schemeClr val="lt1"/>
                </a:solidFill>
                <a:latin typeface="Calibri"/>
                <a:ea typeface="Calibri"/>
                <a:cs typeface="Calibri"/>
                <a:sym typeface="Calibri"/>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R="0" lvl="2"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R="0" lvl="3"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R="0" lvl="4"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3" name="Google Shape;113;p22"/>
          <p:cNvSpPr txBox="1">
            <a:spLocks noGrp="1"/>
          </p:cNvSpPr>
          <p:nvPr>
            <p:ph type="body" idx="1"/>
          </p:nvPr>
        </p:nvSpPr>
        <p:spPr>
          <a:xfrm>
            <a:off x="2647151" y="4217885"/>
            <a:ext cx="1620000" cy="36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800"/>
              <a:buFont typeface="Arial"/>
              <a:buNone/>
              <a:defRPr sz="18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22"/>
          <p:cNvSpPr txBox="1">
            <a:spLocks noGrp="1"/>
          </p:cNvSpPr>
          <p:nvPr>
            <p:ph type="body" idx="3"/>
          </p:nvPr>
        </p:nvSpPr>
        <p:spPr>
          <a:xfrm>
            <a:off x="2647151" y="4718440"/>
            <a:ext cx="1620000" cy="72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22"/>
          <p:cNvSpPr>
            <a:spLocks noGrp="1"/>
          </p:cNvSpPr>
          <p:nvPr>
            <p:ph type="pic" idx="4"/>
          </p:nvPr>
        </p:nvSpPr>
        <p:spPr>
          <a:xfrm>
            <a:off x="5785104" y="2831176"/>
            <a:ext cx="621792" cy="621792"/>
          </a:xfrm>
          <a:prstGeom prst="rect">
            <a:avLst/>
          </a:prstGeom>
          <a:noFill/>
          <a:ln>
            <a:noFill/>
          </a:ln>
        </p:spPr>
        <p:txBody>
          <a:bodyPr spcFirstLastPara="1" wrap="square" lIns="180000" tIns="0" rIns="180000" bIns="0" anchor="ctr" anchorCtr="1">
            <a:noAutofit/>
          </a:bodyPr>
          <a:lstStyle>
            <a:lvl1pPr marR="0" lvl="0" algn="l" rtl="0">
              <a:lnSpc>
                <a:spcPct val="90000"/>
              </a:lnSpc>
              <a:spcBef>
                <a:spcPts val="1000"/>
              </a:spcBef>
              <a:spcAft>
                <a:spcPts val="0"/>
              </a:spcAft>
              <a:buClr>
                <a:schemeClr val="lt1"/>
              </a:buClr>
              <a:buSzPts val="1100"/>
              <a:buFont typeface="Arial"/>
              <a:buNone/>
              <a:defRPr sz="1100" b="0" i="1" u="none" strike="noStrike" cap="none">
                <a:solidFill>
                  <a:schemeClr val="lt1"/>
                </a:solidFill>
                <a:latin typeface="Calibri"/>
                <a:ea typeface="Calibri"/>
                <a:cs typeface="Calibri"/>
                <a:sym typeface="Calibri"/>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R="0" lvl="2"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R="0" lvl="3"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R="0" lvl="4"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6" name="Google Shape;116;p22"/>
          <p:cNvSpPr txBox="1">
            <a:spLocks noGrp="1"/>
          </p:cNvSpPr>
          <p:nvPr>
            <p:ph type="body" idx="5"/>
          </p:nvPr>
        </p:nvSpPr>
        <p:spPr>
          <a:xfrm>
            <a:off x="5286000" y="4490958"/>
            <a:ext cx="1620000" cy="36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800"/>
              <a:buFont typeface="Arial"/>
              <a:buNone/>
              <a:defRPr sz="18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22"/>
          <p:cNvSpPr txBox="1">
            <a:spLocks noGrp="1"/>
          </p:cNvSpPr>
          <p:nvPr>
            <p:ph type="body" idx="6"/>
          </p:nvPr>
        </p:nvSpPr>
        <p:spPr>
          <a:xfrm>
            <a:off x="5286000" y="4991513"/>
            <a:ext cx="1620000" cy="72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22"/>
          <p:cNvSpPr>
            <a:spLocks noGrp="1"/>
          </p:cNvSpPr>
          <p:nvPr>
            <p:ph type="pic" idx="7"/>
          </p:nvPr>
        </p:nvSpPr>
        <p:spPr>
          <a:xfrm>
            <a:off x="8423953" y="2831176"/>
            <a:ext cx="621792" cy="621792"/>
          </a:xfrm>
          <a:prstGeom prst="rect">
            <a:avLst/>
          </a:prstGeom>
          <a:noFill/>
          <a:ln>
            <a:noFill/>
          </a:ln>
        </p:spPr>
        <p:txBody>
          <a:bodyPr spcFirstLastPara="1" wrap="square" lIns="180000" tIns="0" rIns="180000" bIns="0" anchor="ctr" anchorCtr="1">
            <a:noAutofit/>
          </a:bodyPr>
          <a:lstStyle>
            <a:lvl1pPr marR="0" lvl="0" algn="l" rtl="0">
              <a:lnSpc>
                <a:spcPct val="90000"/>
              </a:lnSpc>
              <a:spcBef>
                <a:spcPts val="1000"/>
              </a:spcBef>
              <a:spcAft>
                <a:spcPts val="0"/>
              </a:spcAft>
              <a:buClr>
                <a:schemeClr val="lt1"/>
              </a:buClr>
              <a:buSzPts val="1100"/>
              <a:buFont typeface="Arial"/>
              <a:buNone/>
              <a:defRPr sz="1100" b="0" i="1" u="none" strike="noStrike" cap="none">
                <a:solidFill>
                  <a:schemeClr val="lt1"/>
                </a:solidFill>
                <a:latin typeface="Calibri"/>
                <a:ea typeface="Calibri"/>
                <a:cs typeface="Calibri"/>
                <a:sym typeface="Calibri"/>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R="0" lvl="2"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R="0" lvl="3"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R="0" lvl="4"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9" name="Google Shape;119;p22"/>
          <p:cNvSpPr txBox="1">
            <a:spLocks noGrp="1"/>
          </p:cNvSpPr>
          <p:nvPr>
            <p:ph type="body" idx="8"/>
          </p:nvPr>
        </p:nvSpPr>
        <p:spPr>
          <a:xfrm>
            <a:off x="7924849" y="4217885"/>
            <a:ext cx="1620000" cy="36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800"/>
              <a:buFont typeface="Arial"/>
              <a:buNone/>
              <a:defRPr sz="18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0" name="Google Shape;120;p22"/>
          <p:cNvSpPr txBox="1">
            <a:spLocks noGrp="1"/>
          </p:cNvSpPr>
          <p:nvPr>
            <p:ph type="body" idx="9"/>
          </p:nvPr>
        </p:nvSpPr>
        <p:spPr>
          <a:xfrm>
            <a:off x="7924849" y="4718440"/>
            <a:ext cx="1620000" cy="72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22"/>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22"/>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2"/>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lvl="0" indent="0" algn="ctr">
              <a:spcBef>
                <a:spcPts val="0"/>
              </a:spcBef>
              <a:buNone/>
              <a:defRPr sz="1000" b="1">
                <a:solidFill>
                  <a:schemeClr val="lt1"/>
                </a:solidFill>
                <a:latin typeface="Calibri"/>
                <a:ea typeface="Calibri"/>
                <a:cs typeface="Calibri"/>
                <a:sym typeface="Calibri"/>
              </a:defRPr>
            </a:lvl1pPr>
            <a:lvl2pPr marL="0" lvl="1" indent="0" algn="ctr">
              <a:spcBef>
                <a:spcPts val="0"/>
              </a:spcBef>
              <a:buNone/>
              <a:defRPr sz="1000" b="1">
                <a:solidFill>
                  <a:schemeClr val="lt1"/>
                </a:solidFill>
                <a:latin typeface="Calibri"/>
                <a:ea typeface="Calibri"/>
                <a:cs typeface="Calibri"/>
                <a:sym typeface="Calibri"/>
              </a:defRPr>
            </a:lvl2pPr>
            <a:lvl3pPr marL="0" lvl="2" indent="0" algn="ctr">
              <a:spcBef>
                <a:spcPts val="0"/>
              </a:spcBef>
              <a:buNone/>
              <a:defRPr sz="1000" b="1">
                <a:solidFill>
                  <a:schemeClr val="lt1"/>
                </a:solidFill>
                <a:latin typeface="Calibri"/>
                <a:ea typeface="Calibri"/>
                <a:cs typeface="Calibri"/>
                <a:sym typeface="Calibri"/>
              </a:defRPr>
            </a:lvl3pPr>
            <a:lvl4pPr marL="0" lvl="3" indent="0" algn="ctr">
              <a:spcBef>
                <a:spcPts val="0"/>
              </a:spcBef>
              <a:buNone/>
              <a:defRPr sz="1000" b="1">
                <a:solidFill>
                  <a:schemeClr val="lt1"/>
                </a:solidFill>
                <a:latin typeface="Calibri"/>
                <a:ea typeface="Calibri"/>
                <a:cs typeface="Calibri"/>
                <a:sym typeface="Calibri"/>
              </a:defRPr>
            </a:lvl4pPr>
            <a:lvl5pPr marL="0" lvl="4" indent="0" algn="ctr">
              <a:spcBef>
                <a:spcPts val="0"/>
              </a:spcBef>
              <a:buNone/>
              <a:defRPr sz="1000" b="1">
                <a:solidFill>
                  <a:schemeClr val="lt1"/>
                </a:solidFill>
                <a:latin typeface="Calibri"/>
                <a:ea typeface="Calibri"/>
                <a:cs typeface="Calibri"/>
                <a:sym typeface="Calibri"/>
              </a:defRPr>
            </a:lvl5pPr>
            <a:lvl6pPr marL="0" lvl="5" indent="0" algn="ctr">
              <a:spcBef>
                <a:spcPts val="0"/>
              </a:spcBef>
              <a:buNone/>
              <a:defRPr sz="1000" b="1">
                <a:solidFill>
                  <a:schemeClr val="lt1"/>
                </a:solidFill>
                <a:latin typeface="Calibri"/>
                <a:ea typeface="Calibri"/>
                <a:cs typeface="Calibri"/>
                <a:sym typeface="Calibri"/>
              </a:defRPr>
            </a:lvl6pPr>
            <a:lvl7pPr marL="0" lvl="6" indent="0" algn="ctr">
              <a:spcBef>
                <a:spcPts val="0"/>
              </a:spcBef>
              <a:buNone/>
              <a:defRPr sz="1000" b="1">
                <a:solidFill>
                  <a:schemeClr val="lt1"/>
                </a:solidFill>
                <a:latin typeface="Calibri"/>
                <a:ea typeface="Calibri"/>
                <a:cs typeface="Calibri"/>
                <a:sym typeface="Calibri"/>
              </a:defRPr>
            </a:lvl7pPr>
            <a:lvl8pPr marL="0" lvl="7" indent="0" algn="ctr">
              <a:spcBef>
                <a:spcPts val="0"/>
              </a:spcBef>
              <a:buNone/>
              <a:defRPr sz="1000" b="1">
                <a:solidFill>
                  <a:schemeClr val="lt1"/>
                </a:solidFill>
                <a:latin typeface="Calibri"/>
                <a:ea typeface="Calibri"/>
                <a:cs typeface="Calibri"/>
                <a:sym typeface="Calibri"/>
              </a:defRPr>
            </a:lvl8pPr>
            <a:lvl9pPr marL="0" lvl="8" indent="0" algn="ctr">
              <a:spcBef>
                <a:spcPts val="0"/>
              </a:spcBef>
              <a:buNone/>
              <a:defRPr sz="1000" b="1">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124" name="Google Shape;124;p22"/>
          <p:cNvSpPr txBox="1">
            <a:spLocks noGrp="1"/>
          </p:cNvSpPr>
          <p:nvPr>
            <p:ph type="body" idx="13"/>
          </p:nvPr>
        </p:nvSpPr>
        <p:spPr>
          <a:xfrm>
            <a:off x="431799" y="1008000"/>
            <a:ext cx="11329200" cy="252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3F3F3F"/>
              </a:buClr>
              <a:buSzPts val="1800"/>
              <a:buNone/>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rgbClr val="262626"/>
              </a:buClr>
              <a:buSzPts val="3200"/>
              <a:buFont typeface="Corbel"/>
              <a:buNone/>
              <a:defRPr sz="3200" b="1" i="0" u="none" strike="noStrike" cap="none">
                <a:solidFill>
                  <a:srgbClr val="262626"/>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432000" y="1152000"/>
            <a:ext cx="11329200" cy="5039250"/>
          </a:xfrm>
          <a:prstGeom prst="rect">
            <a:avLst/>
          </a:prstGeom>
          <a:noFill/>
          <a:ln>
            <a:noFill/>
          </a:ln>
        </p:spPr>
        <p:txBody>
          <a:bodyPr spcFirstLastPara="1" wrap="square" lIns="0" tIns="0" rIns="0" bIns="0" anchor="t" anchorCtr="0">
            <a:noAutofit/>
          </a:bodyPr>
          <a:lstStyle>
            <a:lvl1pPr marL="457200" marR="0" lvl="0" indent="-342900" algn="l" rtl="0">
              <a:lnSpc>
                <a:spcPct val="90000"/>
              </a:lnSpc>
              <a:spcBef>
                <a:spcPts val="10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1pPr>
            <a:lvl2pPr marL="914400" marR="0" lvl="1" indent="-330200"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3"/>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200" b="0" i="0" u="none" strike="noStrike" cap="none">
                <a:solidFill>
                  <a:srgbClr val="3F3F3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13" name="Google Shape;13;p13"/>
          <p:cNvPicPr preferRelativeResize="0"/>
          <p:nvPr/>
        </p:nvPicPr>
        <p:blipFill rotWithShape="1">
          <a:blip r:embed="rId27">
            <a:alphaModFix/>
          </a:blip>
          <a:srcRect/>
          <a:stretch/>
        </p:blipFill>
        <p:spPr>
          <a:xfrm>
            <a:off x="10755241" y="6359430"/>
            <a:ext cx="881183" cy="339985"/>
          </a:xfrm>
          <a:prstGeom prst="rect">
            <a:avLst/>
          </a:prstGeom>
          <a:noFill/>
          <a:ln>
            <a:noFill/>
          </a:ln>
        </p:spPr>
      </p:pic>
      <p:sp>
        <p:nvSpPr>
          <p:cNvPr id="14" name="Google Shape;14;p13"/>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marR="0" lvl="0" indent="0" algn="ctr" rtl="0">
              <a:spcBef>
                <a:spcPts val="0"/>
              </a:spcBef>
              <a:buNone/>
              <a:defRPr sz="1000" b="1" i="0" u="none" strike="noStrike" cap="none">
                <a:solidFill>
                  <a:schemeClr val="lt1"/>
                </a:solidFill>
                <a:latin typeface="Calibri"/>
                <a:ea typeface="Calibri"/>
                <a:cs typeface="Calibri"/>
                <a:sym typeface="Calibri"/>
              </a:defRPr>
            </a:lvl1pPr>
            <a:lvl2pPr marL="0" marR="0" lvl="1" indent="0" algn="ctr" rtl="0">
              <a:spcBef>
                <a:spcPts val="0"/>
              </a:spcBef>
              <a:buNone/>
              <a:defRPr sz="1000" b="1" i="0" u="none" strike="noStrike" cap="none">
                <a:solidFill>
                  <a:schemeClr val="lt1"/>
                </a:solidFill>
                <a:latin typeface="Calibri"/>
                <a:ea typeface="Calibri"/>
                <a:cs typeface="Calibri"/>
                <a:sym typeface="Calibri"/>
              </a:defRPr>
            </a:lvl2pPr>
            <a:lvl3pPr marL="0" marR="0" lvl="2" indent="0" algn="ctr" rtl="0">
              <a:spcBef>
                <a:spcPts val="0"/>
              </a:spcBef>
              <a:buNone/>
              <a:defRPr sz="1000" b="1" i="0" u="none" strike="noStrike" cap="none">
                <a:solidFill>
                  <a:schemeClr val="lt1"/>
                </a:solidFill>
                <a:latin typeface="Calibri"/>
                <a:ea typeface="Calibri"/>
                <a:cs typeface="Calibri"/>
                <a:sym typeface="Calibri"/>
              </a:defRPr>
            </a:lvl3pPr>
            <a:lvl4pPr marL="0" marR="0" lvl="3" indent="0" algn="ctr" rtl="0">
              <a:spcBef>
                <a:spcPts val="0"/>
              </a:spcBef>
              <a:buNone/>
              <a:defRPr sz="1000" b="1" i="0" u="none" strike="noStrike" cap="none">
                <a:solidFill>
                  <a:schemeClr val="lt1"/>
                </a:solidFill>
                <a:latin typeface="Calibri"/>
                <a:ea typeface="Calibri"/>
                <a:cs typeface="Calibri"/>
                <a:sym typeface="Calibri"/>
              </a:defRPr>
            </a:lvl4pPr>
            <a:lvl5pPr marL="0" marR="0" lvl="4" indent="0" algn="ctr" rtl="0">
              <a:spcBef>
                <a:spcPts val="0"/>
              </a:spcBef>
              <a:buNone/>
              <a:defRPr sz="1000" b="1" i="0" u="none" strike="noStrike" cap="none">
                <a:solidFill>
                  <a:schemeClr val="lt1"/>
                </a:solidFill>
                <a:latin typeface="Calibri"/>
                <a:ea typeface="Calibri"/>
                <a:cs typeface="Calibri"/>
                <a:sym typeface="Calibri"/>
              </a:defRPr>
            </a:lvl5pPr>
            <a:lvl6pPr marL="0" marR="0" lvl="5" indent="0" algn="ctr" rtl="0">
              <a:spcBef>
                <a:spcPts val="0"/>
              </a:spcBef>
              <a:buNone/>
              <a:defRPr sz="1000" b="1" i="0" u="none" strike="noStrike" cap="none">
                <a:solidFill>
                  <a:schemeClr val="lt1"/>
                </a:solidFill>
                <a:latin typeface="Calibri"/>
                <a:ea typeface="Calibri"/>
                <a:cs typeface="Calibri"/>
                <a:sym typeface="Calibri"/>
              </a:defRPr>
            </a:lvl6pPr>
            <a:lvl7pPr marL="0" marR="0" lvl="6" indent="0" algn="ctr" rtl="0">
              <a:spcBef>
                <a:spcPts val="0"/>
              </a:spcBef>
              <a:buNone/>
              <a:defRPr sz="1000" b="1" i="0" u="none" strike="noStrike" cap="none">
                <a:solidFill>
                  <a:schemeClr val="lt1"/>
                </a:solidFill>
                <a:latin typeface="Calibri"/>
                <a:ea typeface="Calibri"/>
                <a:cs typeface="Calibri"/>
                <a:sym typeface="Calibri"/>
              </a:defRPr>
            </a:lvl7pPr>
            <a:lvl8pPr marL="0" marR="0" lvl="7" indent="0" algn="ctr" rtl="0">
              <a:spcBef>
                <a:spcPts val="0"/>
              </a:spcBef>
              <a:buNone/>
              <a:defRPr sz="1000" b="1" i="0" u="none" strike="noStrike" cap="none">
                <a:solidFill>
                  <a:schemeClr val="lt1"/>
                </a:solidFill>
                <a:latin typeface="Calibri"/>
                <a:ea typeface="Calibri"/>
                <a:cs typeface="Calibri"/>
                <a:sym typeface="Calibri"/>
              </a:defRPr>
            </a:lvl8pPr>
            <a:lvl9pPr marL="0" marR="0" lvl="8" indent="0" algn="ctr" rtl="0">
              <a:spcBef>
                <a:spcPts val="0"/>
              </a:spcBef>
              <a:buNone/>
              <a:defRPr sz="1000" b="1" i="0" u="none" strike="noStrike" cap="none">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jpg"/><Relationship Id="rId5" Type="http://schemas.openxmlformats.org/officeDocument/2006/relationships/image" Target="../media/image19.png"/><Relationship Id="rId10" Type="http://schemas.openxmlformats.org/officeDocument/2006/relationships/image" Target="../media/image24.jpg"/><Relationship Id="rId4" Type="http://schemas.openxmlformats.org/officeDocument/2006/relationships/image" Target="../media/image18.png"/><Relationship Id="rId9" Type="http://schemas.openxmlformats.org/officeDocument/2006/relationships/image" Target="../media/image2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1"/>
          <p:cNvSpPr txBox="1">
            <a:spLocks noGrp="1"/>
          </p:cNvSpPr>
          <p:nvPr>
            <p:ph type="ctrTitle"/>
          </p:nvPr>
        </p:nvSpPr>
        <p:spPr>
          <a:xfrm>
            <a:off x="6455979" y="3133725"/>
            <a:ext cx="5404927" cy="2078700"/>
          </a:xfrm>
          <a:prstGeom prst="rect">
            <a:avLst/>
          </a:prstGeom>
          <a:noFill/>
          <a:ln>
            <a:noFill/>
          </a:ln>
        </p:spPr>
        <p:txBody>
          <a:bodyPr spcFirstLastPara="1" wrap="square" lIns="0" tIns="0" rIns="0" bIns="0" anchor="b" anchorCtr="0">
            <a:noAutofit/>
          </a:bodyPr>
          <a:lstStyle/>
          <a:p>
            <a:pPr marL="0" lvl="0" indent="0" algn="r" rtl="0">
              <a:lnSpc>
                <a:spcPct val="113636"/>
              </a:lnSpc>
              <a:spcBef>
                <a:spcPts val="0"/>
              </a:spcBef>
              <a:spcAft>
                <a:spcPts val="0"/>
              </a:spcAft>
              <a:buClr>
                <a:schemeClr val="lt1"/>
              </a:buClr>
              <a:buSzPts val="4400"/>
              <a:buFont typeface="Arial"/>
              <a:buNone/>
            </a:pPr>
            <a:r>
              <a:rPr lang="en-US">
                <a:latin typeface="Arial"/>
                <a:ea typeface="Arial"/>
                <a:cs typeface="Arial"/>
                <a:sym typeface="Arial"/>
              </a:rPr>
              <a:t>MULTI-LINGUAL CHATBOT</a:t>
            </a:r>
            <a:endParaRPr/>
          </a:p>
        </p:txBody>
      </p:sp>
      <p:sp>
        <p:nvSpPr>
          <p:cNvPr id="351" name="Google Shape;351;p1"/>
          <p:cNvSpPr txBox="1">
            <a:spLocks noGrp="1"/>
          </p:cNvSpPr>
          <p:nvPr>
            <p:ph type="subTitle" idx="1"/>
          </p:nvPr>
        </p:nvSpPr>
        <p:spPr>
          <a:xfrm>
            <a:off x="7171062" y="5428423"/>
            <a:ext cx="4099187" cy="1048939"/>
          </a:xfrm>
          <a:prstGeom prst="rect">
            <a:avLst/>
          </a:prstGeom>
          <a:noFill/>
          <a:ln>
            <a:noFill/>
          </a:ln>
        </p:spPr>
        <p:txBody>
          <a:bodyPr spcFirstLastPara="1" wrap="square" lIns="0" tIns="0" rIns="0" bIns="0" anchor="t" anchorCtr="0">
            <a:noAutofit/>
          </a:bodyPr>
          <a:lstStyle/>
          <a:p>
            <a:pPr marL="0" lvl="0" indent="0" algn="r" rtl="0">
              <a:lnSpc>
                <a:spcPct val="90000"/>
              </a:lnSpc>
              <a:spcBef>
                <a:spcPts val="0"/>
              </a:spcBef>
              <a:spcAft>
                <a:spcPts val="0"/>
              </a:spcAft>
              <a:buClr>
                <a:srgbClr val="0C0C0C"/>
              </a:buClr>
              <a:buSzPts val="2000"/>
              <a:buNone/>
            </a:pPr>
            <a:r>
              <a:rPr lang="en-US" dirty="0">
                <a:solidFill>
                  <a:srgbClr val="0C0C0C"/>
                </a:solidFill>
                <a:latin typeface="Arial"/>
                <a:ea typeface="Arial"/>
                <a:cs typeface="Arial"/>
                <a:sym typeface="Arial"/>
              </a:rPr>
              <a:t>J MANASA 171801120012</a:t>
            </a:r>
            <a:endParaRPr dirty="0"/>
          </a:p>
          <a:p>
            <a:pPr marL="0" lvl="0" indent="0" algn="r" rtl="0">
              <a:lnSpc>
                <a:spcPct val="90000"/>
              </a:lnSpc>
              <a:spcBef>
                <a:spcPts val="1000"/>
              </a:spcBef>
              <a:spcAft>
                <a:spcPts val="0"/>
              </a:spcAft>
              <a:buClr>
                <a:srgbClr val="0C0C0C"/>
              </a:buClr>
              <a:buSzPts val="2000"/>
              <a:buNone/>
            </a:pPr>
            <a:endParaRPr dirty="0"/>
          </a:p>
          <a:p>
            <a:pPr marL="0" lvl="0" indent="0" algn="r" rtl="0">
              <a:lnSpc>
                <a:spcPct val="90000"/>
              </a:lnSpc>
              <a:spcBef>
                <a:spcPts val="1000"/>
              </a:spcBef>
              <a:spcAft>
                <a:spcPts val="0"/>
              </a:spcAft>
              <a:buClr>
                <a:schemeClr val="lt1"/>
              </a:buClr>
              <a:buSzPts val="2000"/>
              <a:buNone/>
            </a:pPr>
            <a:endParaRPr dirty="0">
              <a:solidFill>
                <a:srgbClr val="0C0C0C"/>
              </a:solidFill>
              <a:latin typeface="Arial"/>
              <a:ea typeface="Arial"/>
              <a:cs typeface="Arial"/>
              <a:sym typeface="Arial"/>
            </a:endParaRPr>
          </a:p>
        </p:txBody>
      </p:sp>
      <p:pic>
        <p:nvPicPr>
          <p:cNvPr id="352" name="Google Shape;352;p1"/>
          <p:cNvPicPr preferRelativeResize="0">
            <a:picLocks noGrp="1"/>
          </p:cNvPicPr>
          <p:nvPr>
            <p:ph type="pic" idx="2"/>
          </p:nvPr>
        </p:nvPicPr>
        <p:blipFill rotWithShape="1">
          <a:blip r:embed="rId3">
            <a:alphaModFix/>
          </a:blip>
          <a:srcRect l="43671" r="16413"/>
          <a:stretch/>
        </p:blipFill>
        <p:spPr>
          <a:xfrm>
            <a:off x="447064" y="244801"/>
            <a:ext cx="6352707" cy="6368397"/>
          </a:xfrm>
          <a:prstGeom prst="rect">
            <a:avLst/>
          </a:prstGeom>
          <a:solidFill>
            <a:srgbClr val="3F3F3F"/>
          </a:solid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pic>
        <p:nvPicPr>
          <p:cNvPr id="445" name="Google Shape;445;p10"/>
          <p:cNvPicPr preferRelativeResize="0"/>
          <p:nvPr/>
        </p:nvPicPr>
        <p:blipFill rotWithShape="1">
          <a:blip r:embed="rId3">
            <a:alphaModFix/>
          </a:blip>
          <a:srcRect l="16346" t="8267" r="16987" b="41847"/>
          <a:stretch/>
        </p:blipFill>
        <p:spPr>
          <a:xfrm>
            <a:off x="6474278" y="1363436"/>
            <a:ext cx="5404757" cy="4122963"/>
          </a:xfrm>
          <a:prstGeom prst="rect">
            <a:avLst/>
          </a:prstGeom>
          <a:noFill/>
          <a:ln>
            <a:noFill/>
          </a:ln>
        </p:spPr>
      </p:pic>
      <p:pic>
        <p:nvPicPr>
          <p:cNvPr id="446" name="Google Shape;446;p10"/>
          <p:cNvPicPr preferRelativeResize="0"/>
          <p:nvPr/>
        </p:nvPicPr>
        <p:blipFill rotWithShape="1">
          <a:blip r:embed="rId4">
            <a:alphaModFix/>
          </a:blip>
          <a:srcRect r="24541"/>
          <a:stretch/>
        </p:blipFill>
        <p:spPr>
          <a:xfrm>
            <a:off x="511628" y="1200149"/>
            <a:ext cx="5404757" cy="44577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11"/>
          <p:cNvSpPr txBox="1">
            <a:spLocks noGrp="1"/>
          </p:cNvSpPr>
          <p:nvPr>
            <p:ph type="ctrTitle"/>
          </p:nvPr>
        </p:nvSpPr>
        <p:spPr>
          <a:xfrm>
            <a:off x="7859469" y="2774487"/>
            <a:ext cx="3863221" cy="720000"/>
          </a:xfrm>
          <a:prstGeom prst="rect">
            <a:avLst/>
          </a:prstGeom>
          <a:noFill/>
          <a:ln>
            <a:noFill/>
          </a:ln>
        </p:spPr>
        <p:txBody>
          <a:bodyPr spcFirstLastPara="1" wrap="square" lIns="0" tIns="0" rIns="0" bIns="0" anchor="b" anchorCtr="0">
            <a:noAutofit/>
          </a:bodyPr>
          <a:lstStyle/>
          <a:p>
            <a:pPr marL="0" lvl="0" indent="0" algn="r" rtl="0">
              <a:lnSpc>
                <a:spcPct val="90000"/>
              </a:lnSpc>
              <a:spcBef>
                <a:spcPts val="0"/>
              </a:spcBef>
              <a:spcAft>
                <a:spcPts val="0"/>
              </a:spcAft>
              <a:buClr>
                <a:srgbClr val="171616"/>
              </a:buClr>
              <a:buSzPts val="4500"/>
              <a:buFont typeface="Arial"/>
              <a:buNone/>
            </a:pPr>
            <a:r>
              <a:rPr lang="en-US">
                <a:solidFill>
                  <a:srgbClr val="171616"/>
                </a:solidFill>
                <a:latin typeface="Arial"/>
                <a:ea typeface="Arial"/>
                <a:cs typeface="Arial"/>
                <a:sym typeface="Arial"/>
              </a:rPr>
              <a:t>CONCLUSION</a:t>
            </a:r>
            <a:endParaRPr/>
          </a:p>
        </p:txBody>
      </p:sp>
      <p:sp>
        <p:nvSpPr>
          <p:cNvPr id="453" name="Google Shape;453;p11"/>
          <p:cNvSpPr txBox="1">
            <a:spLocks noGrp="1"/>
          </p:cNvSpPr>
          <p:nvPr>
            <p:ph type="body" idx="1"/>
          </p:nvPr>
        </p:nvSpPr>
        <p:spPr>
          <a:xfrm>
            <a:off x="175052" y="1787980"/>
            <a:ext cx="5892076" cy="4114800"/>
          </a:xfrm>
          <a:prstGeom prst="rect">
            <a:avLst/>
          </a:prstGeom>
          <a:noFill/>
          <a:ln>
            <a:noFill/>
          </a:ln>
        </p:spPr>
        <p:txBody>
          <a:bodyPr spcFirstLastPara="1" wrap="square" lIns="0" tIns="0" rIns="0" bIns="0" anchor="t" anchorCtr="0">
            <a:noAutofit/>
          </a:bodyPr>
          <a:lstStyle/>
          <a:p>
            <a:pPr marL="266700" lvl="0" indent="-266700" algn="l" rtl="0">
              <a:lnSpc>
                <a:spcPct val="90000"/>
              </a:lnSpc>
              <a:spcBef>
                <a:spcPts val="0"/>
              </a:spcBef>
              <a:spcAft>
                <a:spcPts val="0"/>
              </a:spcAft>
              <a:buClr>
                <a:srgbClr val="3F3F3F"/>
              </a:buClr>
              <a:buSzPts val="1600"/>
              <a:buChar char="•"/>
            </a:pPr>
            <a:r>
              <a:rPr lang="en-US" sz="1600">
                <a:latin typeface="Comic Sans MS"/>
                <a:ea typeface="Comic Sans MS"/>
                <a:cs typeface="Comic Sans MS"/>
                <a:sym typeface="Comic Sans MS"/>
              </a:rPr>
              <a:t>In this project we present  a ML based Chatbot which can be used by students, parents, faculties to know about the institution details like academics, admissions, department activities, placement cell etc.</a:t>
            </a:r>
            <a:endParaRPr/>
          </a:p>
          <a:p>
            <a:pPr marL="266700" lvl="0" indent="-266700" algn="l" rtl="0">
              <a:lnSpc>
                <a:spcPct val="90000"/>
              </a:lnSpc>
              <a:spcBef>
                <a:spcPts val="1000"/>
              </a:spcBef>
              <a:spcAft>
                <a:spcPts val="0"/>
              </a:spcAft>
              <a:buClr>
                <a:srgbClr val="3F3F3F"/>
              </a:buClr>
              <a:buSzPts val="1600"/>
              <a:buChar char="•"/>
            </a:pPr>
            <a:r>
              <a:rPr lang="en-US" sz="1600">
                <a:latin typeface="Comic Sans MS"/>
                <a:ea typeface="Comic Sans MS"/>
                <a:cs typeface="Comic Sans MS"/>
                <a:sym typeface="Comic Sans MS"/>
              </a:rPr>
              <a:t> This application solves the problem of many users by giving fast responses to the respective queries. It is often impossible to get all the data on a single interface without the complications of going through multiple forms and windows. </a:t>
            </a:r>
            <a:endParaRPr/>
          </a:p>
          <a:p>
            <a:pPr marL="266700" lvl="0" indent="-266700" algn="l" rtl="0">
              <a:lnSpc>
                <a:spcPct val="90000"/>
              </a:lnSpc>
              <a:spcBef>
                <a:spcPts val="1000"/>
              </a:spcBef>
              <a:spcAft>
                <a:spcPts val="0"/>
              </a:spcAft>
              <a:buClr>
                <a:srgbClr val="3F3F3F"/>
              </a:buClr>
              <a:buSzPts val="1600"/>
              <a:buChar char="•"/>
            </a:pPr>
            <a:r>
              <a:rPr lang="en-US" sz="1600">
                <a:latin typeface="Comic Sans MS"/>
                <a:ea typeface="Comic Sans MS"/>
                <a:cs typeface="Comic Sans MS"/>
                <a:sym typeface="Comic Sans MS"/>
              </a:rPr>
              <a:t>This problem is solved by chat bot by providing a common and user-friendly interface to solve queries of college students and faculties and parents. In future we can include both text and voice-based queries. </a:t>
            </a:r>
            <a:endParaRPr/>
          </a:p>
          <a:p>
            <a:pPr marL="266700" lvl="0" indent="-266700" algn="l" rtl="0">
              <a:lnSpc>
                <a:spcPct val="90000"/>
              </a:lnSpc>
              <a:spcBef>
                <a:spcPts val="1000"/>
              </a:spcBef>
              <a:spcAft>
                <a:spcPts val="0"/>
              </a:spcAft>
              <a:buClr>
                <a:srgbClr val="3F3F3F"/>
              </a:buClr>
              <a:buSzPts val="1600"/>
              <a:buChar char="•"/>
            </a:pPr>
            <a:r>
              <a:rPr lang="en-US" sz="1600">
                <a:latin typeface="Comic Sans MS"/>
                <a:ea typeface="Comic Sans MS"/>
                <a:cs typeface="Comic Sans MS"/>
                <a:sym typeface="Comic Sans MS"/>
              </a:rPr>
              <a:t>The users will have to give voice input and the system will give the text output for better conversation systems.</a:t>
            </a:r>
            <a:endParaRPr/>
          </a:p>
        </p:txBody>
      </p:sp>
      <p:sp>
        <p:nvSpPr>
          <p:cNvPr id="454" name="Google Shape;454;p11"/>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US"/>
              <a:t>11</a:t>
            </a:fld>
            <a:endParaRPr/>
          </a:p>
        </p:txBody>
      </p:sp>
      <p:pic>
        <p:nvPicPr>
          <p:cNvPr id="455" name="Google Shape;455;p11"/>
          <p:cNvPicPr preferRelativeResize="0">
            <a:picLocks noGrp="1"/>
          </p:cNvPicPr>
          <p:nvPr>
            <p:ph type="pic" idx="2"/>
          </p:nvPr>
        </p:nvPicPr>
        <p:blipFill rotWithShape="1">
          <a:blip r:embed="rId3">
            <a:alphaModFix/>
          </a:blip>
          <a:srcRect l="27478" t="22769" r="28182" b="18541"/>
          <a:stretch/>
        </p:blipFill>
        <p:spPr>
          <a:xfrm>
            <a:off x="6096000" y="0"/>
            <a:ext cx="2456654" cy="2435105"/>
          </a:xfrm>
          <a:prstGeom prst="rect">
            <a:avLst/>
          </a:prstGeom>
          <a:solidFill>
            <a:srgbClr val="D8D8D8"/>
          </a:solid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12"/>
          <p:cNvSpPr txBox="1">
            <a:spLocks noGrp="1"/>
          </p:cNvSpPr>
          <p:nvPr>
            <p:ph type="title"/>
          </p:nvPr>
        </p:nvSpPr>
        <p:spPr>
          <a:xfrm>
            <a:off x="6096000" y="3003331"/>
            <a:ext cx="5822731" cy="1378579"/>
          </a:xfrm>
          <a:prstGeom prst="rect">
            <a:avLst/>
          </a:prstGeom>
          <a:noFill/>
          <a:ln>
            <a:noFill/>
          </a:ln>
        </p:spPr>
        <p:txBody>
          <a:bodyPr spcFirstLastPara="1" wrap="square" lIns="0" tIns="0" rIns="0" bIns="0" anchor="b" anchorCtr="0">
            <a:noAutofit/>
          </a:bodyPr>
          <a:lstStyle/>
          <a:p>
            <a:pPr marL="0" lvl="0" indent="0" algn="ctr" rtl="0">
              <a:lnSpc>
                <a:spcPct val="83333"/>
              </a:lnSpc>
              <a:spcBef>
                <a:spcPts val="0"/>
              </a:spcBef>
              <a:spcAft>
                <a:spcPts val="0"/>
              </a:spcAft>
              <a:buClr>
                <a:srgbClr val="171616"/>
              </a:buClr>
              <a:buSzPts val="6000"/>
              <a:buFont typeface="Arial"/>
              <a:buNone/>
            </a:pPr>
            <a:r>
              <a:rPr lang="en-US">
                <a:solidFill>
                  <a:srgbClr val="171616"/>
                </a:solidFill>
                <a:latin typeface="Arial"/>
                <a:ea typeface="Arial"/>
                <a:cs typeface="Arial"/>
                <a:sym typeface="Arial"/>
              </a:rPr>
              <a:t>THANK YOU😄</a:t>
            </a:r>
            <a:endParaRPr>
              <a:solidFill>
                <a:srgbClr val="171616"/>
              </a:solidFill>
              <a:latin typeface="Arial"/>
              <a:ea typeface="Arial"/>
              <a:cs typeface="Arial"/>
              <a:sym typeface="Arial"/>
            </a:endParaRPr>
          </a:p>
        </p:txBody>
      </p:sp>
      <p:sp>
        <p:nvSpPr>
          <p:cNvPr id="462" name="Google Shape;462;p12"/>
          <p:cNvSpPr>
            <a:spLocks noGrp="1"/>
          </p:cNvSpPr>
          <p:nvPr>
            <p:ph type="sldNum" idx="12"/>
          </p:nvPr>
        </p:nvSpPr>
        <p:spPr>
          <a:xfrm>
            <a:off x="11774731" y="6352765"/>
            <a:ext cx="288000" cy="288000"/>
          </a:xfrm>
          <a:prstGeom prst="ellipse">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US"/>
              <a:t>12</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
          <p:cNvSpPr txBox="1">
            <a:spLocks noGrp="1"/>
          </p:cNvSpPr>
          <p:nvPr>
            <p:ph type="ctrTitle"/>
          </p:nvPr>
        </p:nvSpPr>
        <p:spPr>
          <a:xfrm>
            <a:off x="312576" y="1134836"/>
            <a:ext cx="4765609" cy="982810"/>
          </a:xfrm>
          <a:prstGeom prst="rect">
            <a:avLst/>
          </a:prstGeom>
          <a:noFill/>
          <a:ln>
            <a:noFill/>
          </a:ln>
        </p:spPr>
        <p:txBody>
          <a:bodyPr spcFirstLastPara="1" wrap="square" lIns="0" tIns="0" rIns="0" bIns="0" anchor="b" anchorCtr="0">
            <a:noAutofit/>
          </a:bodyPr>
          <a:lstStyle/>
          <a:p>
            <a:pPr marL="0" lvl="0" indent="0" algn="l" rtl="0">
              <a:lnSpc>
                <a:spcPct val="113636"/>
              </a:lnSpc>
              <a:spcBef>
                <a:spcPts val="0"/>
              </a:spcBef>
              <a:spcAft>
                <a:spcPts val="0"/>
              </a:spcAft>
              <a:buClr>
                <a:srgbClr val="0C0C0C"/>
              </a:buClr>
              <a:buSzPts val="4400"/>
              <a:buFont typeface="Arial"/>
              <a:buNone/>
            </a:pPr>
            <a:r>
              <a:rPr lang="en-US">
                <a:solidFill>
                  <a:srgbClr val="0C0C0C"/>
                </a:solidFill>
                <a:latin typeface="Arial"/>
                <a:ea typeface="Arial"/>
                <a:cs typeface="Arial"/>
                <a:sym typeface="Arial"/>
              </a:rPr>
              <a:t>WHAT’S NEW 🤔?</a:t>
            </a:r>
            <a:endParaRPr/>
          </a:p>
        </p:txBody>
      </p:sp>
      <p:sp>
        <p:nvSpPr>
          <p:cNvPr id="359" name="Google Shape;359;p2"/>
          <p:cNvSpPr txBox="1">
            <a:spLocks noGrp="1"/>
          </p:cNvSpPr>
          <p:nvPr>
            <p:ph type="subTitle" idx="1"/>
          </p:nvPr>
        </p:nvSpPr>
        <p:spPr>
          <a:xfrm>
            <a:off x="6493426" y="1869621"/>
            <a:ext cx="4503867" cy="4367892"/>
          </a:xfrm>
          <a:prstGeom prst="rect">
            <a:avLst/>
          </a:prstGeom>
          <a:noFill/>
          <a:ln>
            <a:noFill/>
          </a:ln>
        </p:spPr>
        <p:txBody>
          <a:bodyPr spcFirstLastPara="1" wrap="square" lIns="0" tIns="0" rIns="0" bIns="0" anchor="t" anchorCtr="0">
            <a:noAutofit/>
          </a:bodyPr>
          <a:lstStyle/>
          <a:p>
            <a:pPr marL="2743200" lvl="5" indent="-355600" algn="l" rtl="0">
              <a:lnSpc>
                <a:spcPct val="90000"/>
              </a:lnSpc>
              <a:spcBef>
                <a:spcPts val="0"/>
              </a:spcBef>
              <a:spcAft>
                <a:spcPts val="0"/>
              </a:spcAft>
              <a:buClr>
                <a:schemeClr val="dk1"/>
              </a:buClr>
              <a:buSzPts val="1600"/>
              <a:buFont typeface="Corbel"/>
              <a:buNone/>
            </a:pPr>
            <a:endParaRPr b="0">
              <a:solidFill>
                <a:schemeClr val="lt1"/>
              </a:solidFill>
              <a:latin typeface="Arial"/>
              <a:ea typeface="Arial"/>
              <a:cs typeface="Arial"/>
              <a:sym typeface="Arial"/>
            </a:endParaRPr>
          </a:p>
          <a:p>
            <a:pPr marL="457200" lvl="0" indent="-457200" algn="l" rtl="0">
              <a:lnSpc>
                <a:spcPct val="90000"/>
              </a:lnSpc>
              <a:spcBef>
                <a:spcPts val="1000"/>
              </a:spcBef>
              <a:spcAft>
                <a:spcPts val="0"/>
              </a:spcAft>
              <a:buClr>
                <a:schemeClr val="lt1"/>
              </a:buClr>
              <a:buSzPts val="2000"/>
              <a:buFont typeface="Corbel"/>
              <a:buAutoNum type="arabicPeriod"/>
            </a:pPr>
            <a:r>
              <a:rPr lang="en-US">
                <a:latin typeface="Arial"/>
                <a:ea typeface="Arial"/>
                <a:cs typeface="Arial"/>
                <a:sym typeface="Arial"/>
              </a:rPr>
              <a:t>VOICE INPUT AND OUTPUT </a:t>
            </a:r>
            <a:endParaRPr/>
          </a:p>
          <a:p>
            <a:pPr marL="457200" lvl="0" indent="-457200" algn="l" rtl="0">
              <a:lnSpc>
                <a:spcPct val="90000"/>
              </a:lnSpc>
              <a:spcBef>
                <a:spcPts val="1000"/>
              </a:spcBef>
              <a:spcAft>
                <a:spcPts val="0"/>
              </a:spcAft>
              <a:buClr>
                <a:schemeClr val="lt1"/>
              </a:buClr>
              <a:buSzPts val="2000"/>
              <a:buFont typeface="Corbel"/>
              <a:buAutoNum type="arabicPeriod"/>
            </a:pPr>
            <a:r>
              <a:rPr lang="en-US">
                <a:latin typeface="Arial"/>
                <a:ea typeface="Arial"/>
                <a:cs typeface="Arial"/>
                <a:sym typeface="Arial"/>
              </a:rPr>
              <a:t>USER GET NOTIFY VIA MASSEGAES  AND WHATSAPP</a:t>
            </a:r>
            <a:endParaRPr/>
          </a:p>
          <a:p>
            <a:pPr marL="457200" lvl="0" indent="-457200" algn="l" rtl="0">
              <a:lnSpc>
                <a:spcPct val="90000"/>
              </a:lnSpc>
              <a:spcBef>
                <a:spcPts val="1000"/>
              </a:spcBef>
              <a:spcAft>
                <a:spcPts val="0"/>
              </a:spcAft>
              <a:buClr>
                <a:schemeClr val="lt1"/>
              </a:buClr>
              <a:buSzPts val="2000"/>
              <a:buFont typeface="Corbel"/>
              <a:buAutoNum type="arabicPeriod"/>
            </a:pPr>
            <a:r>
              <a:rPr lang="en-US">
                <a:latin typeface="Arial"/>
                <a:ea typeface="Arial"/>
                <a:cs typeface="Arial"/>
                <a:sym typeface="Arial"/>
              </a:rPr>
              <a:t>STUDENT CAN GET RESULTS</a:t>
            </a:r>
            <a:endParaRPr/>
          </a:p>
          <a:p>
            <a:pPr marL="457200" lvl="0" indent="-457200" algn="l" rtl="0">
              <a:lnSpc>
                <a:spcPct val="90000"/>
              </a:lnSpc>
              <a:spcBef>
                <a:spcPts val="1000"/>
              </a:spcBef>
              <a:spcAft>
                <a:spcPts val="0"/>
              </a:spcAft>
              <a:buClr>
                <a:schemeClr val="lt1"/>
              </a:buClr>
              <a:buSzPts val="2000"/>
              <a:buFont typeface="Corbel"/>
              <a:buAutoNum type="arabicPeriod"/>
            </a:pPr>
            <a:r>
              <a:rPr lang="en-US">
                <a:latin typeface="Arial"/>
                <a:ea typeface="Arial"/>
                <a:cs typeface="Arial"/>
                <a:sym typeface="Arial"/>
              </a:rPr>
              <a:t>APPLICATION FORM</a:t>
            </a:r>
            <a:endParaRPr/>
          </a:p>
          <a:p>
            <a:pPr marL="457200" lvl="0" indent="-457200" algn="l" rtl="0">
              <a:lnSpc>
                <a:spcPct val="90000"/>
              </a:lnSpc>
              <a:spcBef>
                <a:spcPts val="1000"/>
              </a:spcBef>
              <a:spcAft>
                <a:spcPts val="0"/>
              </a:spcAft>
              <a:buClr>
                <a:schemeClr val="lt1"/>
              </a:buClr>
              <a:buSzPts val="2000"/>
              <a:buFont typeface="Corbel"/>
              <a:buAutoNum type="arabicPeriod"/>
            </a:pPr>
            <a:r>
              <a:rPr lang="en-US">
                <a:latin typeface="Arial"/>
                <a:ea typeface="Arial"/>
                <a:cs typeface="Arial"/>
                <a:sym typeface="Arial"/>
              </a:rPr>
              <a:t>COLLECTING  REVIEW </a:t>
            </a:r>
            <a:endParaRPr/>
          </a:p>
          <a:p>
            <a:pPr marL="457200" lvl="0" indent="-457200" algn="l" rtl="0">
              <a:lnSpc>
                <a:spcPct val="90000"/>
              </a:lnSpc>
              <a:spcBef>
                <a:spcPts val="1000"/>
              </a:spcBef>
              <a:spcAft>
                <a:spcPts val="0"/>
              </a:spcAft>
              <a:buClr>
                <a:schemeClr val="lt1"/>
              </a:buClr>
              <a:buSzPts val="2000"/>
              <a:buFont typeface="Corbel"/>
              <a:buAutoNum type="arabicPeriod"/>
            </a:pPr>
            <a:r>
              <a:rPr lang="en-US">
                <a:latin typeface="Arial"/>
                <a:ea typeface="Arial"/>
                <a:cs typeface="Arial"/>
                <a:sym typeface="Arial"/>
              </a:rPr>
              <a:t>APPLYING SENTIMENTAL ANALYSIS ON FEEDBACK</a:t>
            </a:r>
            <a:endParaRPr/>
          </a:p>
          <a:p>
            <a:pPr marL="457200" lvl="0" indent="-457200" algn="l" rtl="0">
              <a:lnSpc>
                <a:spcPct val="90000"/>
              </a:lnSpc>
              <a:spcBef>
                <a:spcPts val="1000"/>
              </a:spcBef>
              <a:spcAft>
                <a:spcPts val="0"/>
              </a:spcAft>
              <a:buClr>
                <a:schemeClr val="lt1"/>
              </a:buClr>
              <a:buSzPts val="2000"/>
              <a:buFont typeface="Corbel"/>
              <a:buAutoNum type="arabicPeriod"/>
            </a:pPr>
            <a:r>
              <a:rPr lang="en-US">
                <a:latin typeface="Arial"/>
                <a:ea typeface="Arial"/>
                <a:cs typeface="Arial"/>
                <a:sym typeface="Arial"/>
              </a:rPr>
              <a:t>DATABASE CONNECTIVITY</a:t>
            </a:r>
            <a:endParaRPr/>
          </a:p>
          <a:p>
            <a:pPr marL="457200" lvl="0" indent="-330200" algn="l" rtl="0">
              <a:lnSpc>
                <a:spcPct val="90000"/>
              </a:lnSpc>
              <a:spcBef>
                <a:spcPts val="1000"/>
              </a:spcBef>
              <a:spcAft>
                <a:spcPts val="0"/>
              </a:spcAft>
              <a:buClr>
                <a:schemeClr val="lt1"/>
              </a:buClr>
              <a:buSzPts val="2000"/>
              <a:buFont typeface="Corbel"/>
              <a:buNone/>
            </a:pPr>
            <a:endParaRPr b="0">
              <a:solidFill>
                <a:srgbClr val="0C0C0C"/>
              </a:solidFill>
              <a:latin typeface="Arial"/>
              <a:ea typeface="Arial"/>
              <a:cs typeface="Arial"/>
              <a:sym typeface="Arial"/>
            </a:endParaRPr>
          </a:p>
          <a:p>
            <a:pPr marL="457200" lvl="0" indent="-330200" algn="l" rtl="0">
              <a:lnSpc>
                <a:spcPct val="90000"/>
              </a:lnSpc>
              <a:spcBef>
                <a:spcPts val="1000"/>
              </a:spcBef>
              <a:spcAft>
                <a:spcPts val="0"/>
              </a:spcAft>
              <a:buClr>
                <a:schemeClr val="lt1"/>
              </a:buClr>
              <a:buSzPts val="2000"/>
              <a:buFont typeface="Corbel"/>
              <a:buNone/>
            </a:pPr>
            <a:endParaRPr b="0">
              <a:solidFill>
                <a:srgbClr val="0C0C0C"/>
              </a:solidFill>
              <a:latin typeface="Arial"/>
              <a:ea typeface="Arial"/>
              <a:cs typeface="Arial"/>
              <a:sym typeface="Arial"/>
            </a:endParaRPr>
          </a:p>
          <a:p>
            <a:pPr marL="457200" lvl="0" indent="-330200" algn="l" rtl="0">
              <a:lnSpc>
                <a:spcPct val="90000"/>
              </a:lnSpc>
              <a:spcBef>
                <a:spcPts val="1000"/>
              </a:spcBef>
              <a:spcAft>
                <a:spcPts val="0"/>
              </a:spcAft>
              <a:buClr>
                <a:schemeClr val="lt1"/>
              </a:buClr>
              <a:buSzPts val="2000"/>
              <a:buFont typeface="Corbel"/>
              <a:buNone/>
            </a:pPr>
            <a:endParaRPr b="0">
              <a:solidFill>
                <a:srgbClr val="0C0C0C"/>
              </a:solidFill>
              <a:latin typeface="Arial"/>
              <a:ea typeface="Arial"/>
              <a:cs typeface="Arial"/>
              <a:sym typeface="Arial"/>
            </a:endParaRPr>
          </a:p>
        </p:txBody>
      </p:sp>
      <p:sp>
        <p:nvSpPr>
          <p:cNvPr id="360" name="Google Shape;360;p2"/>
          <p:cNvSpPr/>
          <p:nvPr/>
        </p:nvSpPr>
        <p:spPr>
          <a:xfrm rot="10800000">
            <a:off x="9650471" y="146834"/>
            <a:ext cx="2106487" cy="2078699"/>
          </a:xfrm>
          <a:custGeom>
            <a:avLst/>
            <a:gdLst/>
            <a:ahLst/>
            <a:cxnLst/>
            <a:rect l="l" t="t" r="r" b="b"/>
            <a:pathLst>
              <a:path w="2647519" h="2612594" extrusionOk="0">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rgbClr val="EFF7FC"/>
              </a:gs>
              <a:gs pos="18000">
                <a:srgbClr val="EFF7FC"/>
              </a:gs>
              <a:gs pos="100000">
                <a:srgbClr val="BF678E">
                  <a:alpha val="70980"/>
                </a:srgbClr>
              </a:gs>
            </a:gsLst>
            <a:path path="circle">
              <a:fillToRect l="100000" b="100000"/>
            </a:path>
            <a:tileRect t="-100000" r="-100000"/>
          </a:gradFill>
          <a:ln>
            <a:noFill/>
          </a:ln>
          <a:effectLst>
            <a:outerShdw blurRad="330200" dist="304800" dir="5400000" algn="t" rotWithShape="0">
              <a:srgbClr val="000000">
                <a:alpha val="3882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61" name="Google Shape;361;p2" descr="Bullseye"/>
          <p:cNvPicPr preferRelativeResize="0"/>
          <p:nvPr/>
        </p:nvPicPr>
        <p:blipFill rotWithShape="1">
          <a:blip r:embed="rId3">
            <a:alphaModFix/>
          </a:blip>
          <a:srcRect/>
          <a:stretch/>
        </p:blipFill>
        <p:spPr>
          <a:xfrm>
            <a:off x="10110314" y="592784"/>
            <a:ext cx="1327849" cy="11867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
          <p:cNvSpPr txBox="1">
            <a:spLocks noGrp="1"/>
          </p:cNvSpPr>
          <p:nvPr>
            <p:ph type="ctrTitle"/>
          </p:nvPr>
        </p:nvSpPr>
        <p:spPr>
          <a:xfrm>
            <a:off x="7630869" y="2918559"/>
            <a:ext cx="3863221" cy="1126844"/>
          </a:xfrm>
          <a:prstGeom prst="rect">
            <a:avLst/>
          </a:prstGeom>
          <a:noFill/>
          <a:ln>
            <a:noFill/>
          </a:ln>
        </p:spPr>
        <p:txBody>
          <a:bodyPr spcFirstLastPara="1" wrap="square" lIns="0" tIns="0" rIns="0" bIns="0" anchor="b" anchorCtr="0">
            <a:noAutofit/>
          </a:bodyPr>
          <a:lstStyle/>
          <a:p>
            <a:pPr marL="0" lvl="0" indent="0" algn="r" rtl="0">
              <a:lnSpc>
                <a:spcPct val="90000"/>
              </a:lnSpc>
              <a:spcBef>
                <a:spcPts val="0"/>
              </a:spcBef>
              <a:spcAft>
                <a:spcPts val="0"/>
              </a:spcAft>
              <a:buClr>
                <a:srgbClr val="0C0C0C"/>
              </a:buClr>
              <a:buSzPts val="4500"/>
              <a:buFont typeface="Arial"/>
              <a:buNone/>
            </a:pPr>
            <a:r>
              <a:rPr lang="en-US">
                <a:solidFill>
                  <a:srgbClr val="0C0C0C"/>
                </a:solidFill>
                <a:latin typeface="Arial"/>
                <a:ea typeface="Arial"/>
                <a:cs typeface="Arial"/>
                <a:sym typeface="Arial"/>
              </a:rPr>
              <a:t>ABSTRACT</a:t>
            </a:r>
            <a:endParaRPr/>
          </a:p>
        </p:txBody>
      </p:sp>
      <p:sp>
        <p:nvSpPr>
          <p:cNvPr id="368" name="Google Shape;368;p3"/>
          <p:cNvSpPr txBox="1">
            <a:spLocks noGrp="1"/>
          </p:cNvSpPr>
          <p:nvPr>
            <p:ph type="body" idx="1"/>
          </p:nvPr>
        </p:nvSpPr>
        <p:spPr>
          <a:xfrm>
            <a:off x="260550" y="710304"/>
            <a:ext cx="5664000" cy="6057900"/>
          </a:xfrm>
          <a:prstGeom prst="rect">
            <a:avLst/>
          </a:prstGeom>
          <a:noFill/>
          <a:ln>
            <a:noFill/>
          </a:ln>
        </p:spPr>
        <p:txBody>
          <a:bodyPr spcFirstLastPara="1" wrap="square" lIns="0" tIns="0" rIns="0" bIns="0" anchor="t" anchorCtr="0">
            <a:noAutofit/>
          </a:bodyPr>
          <a:lstStyle/>
          <a:p>
            <a:pPr marL="266700" lvl="0" indent="-266700" algn="l" rtl="0">
              <a:lnSpc>
                <a:spcPct val="90000"/>
              </a:lnSpc>
              <a:spcBef>
                <a:spcPts val="0"/>
              </a:spcBef>
              <a:spcAft>
                <a:spcPts val="0"/>
              </a:spcAft>
              <a:buClr>
                <a:srgbClr val="3F3F3F"/>
              </a:buClr>
              <a:buSzPts val="1800"/>
              <a:buChar char="•"/>
            </a:pPr>
            <a:r>
              <a:rPr lang="en-US">
                <a:latin typeface="Comic Sans MS"/>
                <a:ea typeface="Comic Sans MS"/>
                <a:cs typeface="Comic Sans MS"/>
                <a:sym typeface="Comic Sans MS"/>
              </a:rPr>
              <a:t>The purpose of this project is to develop an automated system which gives a reply to a user query on behalf of a human for the education system.</a:t>
            </a:r>
            <a:endParaRPr/>
          </a:p>
          <a:p>
            <a:pPr marL="266700" lvl="0" indent="-266700" algn="l" rtl="0">
              <a:lnSpc>
                <a:spcPct val="90000"/>
              </a:lnSpc>
              <a:spcBef>
                <a:spcPts val="1000"/>
              </a:spcBef>
              <a:spcAft>
                <a:spcPts val="0"/>
              </a:spcAft>
              <a:buClr>
                <a:srgbClr val="3F3F3F"/>
              </a:buClr>
              <a:buSzPts val="1800"/>
              <a:buChar char="•"/>
            </a:pPr>
            <a:r>
              <a:rPr lang="en-US">
                <a:latin typeface="Comic Sans MS"/>
                <a:ea typeface="Comic Sans MS"/>
                <a:cs typeface="Comic Sans MS"/>
                <a:sym typeface="Comic Sans MS"/>
              </a:rPr>
              <a:t> It can give an answer to each and every query asked by the end user. Our approach is to focus on the local database as well as web database and also to make system scalable, user-friendly, and highly interactive. </a:t>
            </a:r>
            <a:endParaRPr/>
          </a:p>
          <a:p>
            <a:pPr marL="266700" lvl="0" indent="-266700" algn="l" rtl="0">
              <a:lnSpc>
                <a:spcPct val="90000"/>
              </a:lnSpc>
              <a:spcBef>
                <a:spcPts val="1000"/>
              </a:spcBef>
              <a:spcAft>
                <a:spcPts val="0"/>
              </a:spcAft>
              <a:buClr>
                <a:srgbClr val="3F3F3F"/>
              </a:buClr>
              <a:buSzPts val="1800"/>
              <a:buChar char="•"/>
            </a:pPr>
            <a:r>
              <a:rPr lang="en-US">
                <a:latin typeface="Comic Sans MS"/>
                <a:ea typeface="Comic Sans MS"/>
                <a:cs typeface="Comic Sans MS"/>
                <a:sym typeface="Comic Sans MS"/>
              </a:rPr>
              <a:t>Various techniques such as machine learning, NLP, pattern matching, data processing algorithms are used in this project to enhance the performance of the system.</a:t>
            </a:r>
            <a:endParaRPr/>
          </a:p>
          <a:p>
            <a:pPr marL="266700" lvl="0" indent="-266700" algn="l" rtl="0">
              <a:lnSpc>
                <a:spcPct val="90000"/>
              </a:lnSpc>
              <a:spcBef>
                <a:spcPts val="1000"/>
              </a:spcBef>
              <a:spcAft>
                <a:spcPts val="0"/>
              </a:spcAft>
              <a:buClr>
                <a:srgbClr val="3F3F3F"/>
              </a:buClr>
              <a:buSzPts val="1800"/>
              <a:buChar char="•"/>
            </a:pPr>
            <a:r>
              <a:rPr lang="en-US">
                <a:latin typeface="Comic Sans MS"/>
                <a:ea typeface="Comic Sans MS"/>
                <a:cs typeface="Comic Sans MS"/>
                <a:sym typeface="Comic Sans MS"/>
              </a:rPr>
              <a:t>Chat bots are usually a stateful services, remembering previous commands (and perhaps even conversation) in order to provide functionality. </a:t>
            </a:r>
            <a:endParaRPr/>
          </a:p>
          <a:p>
            <a:pPr marL="266700" lvl="0" indent="-266700" algn="l" rtl="0">
              <a:lnSpc>
                <a:spcPct val="90000"/>
              </a:lnSpc>
              <a:spcBef>
                <a:spcPts val="1000"/>
              </a:spcBef>
              <a:spcAft>
                <a:spcPts val="0"/>
              </a:spcAft>
              <a:buClr>
                <a:srgbClr val="3F3F3F"/>
              </a:buClr>
              <a:buSzPts val="1800"/>
              <a:buChar char="•"/>
            </a:pPr>
            <a:r>
              <a:rPr lang="en-US">
                <a:latin typeface="Comic Sans MS"/>
                <a:ea typeface="Comic Sans MS"/>
                <a:cs typeface="Comic Sans MS"/>
                <a:sym typeface="Comic Sans MS"/>
              </a:rPr>
              <a:t>When chat bot technology is integrated with popular web services it can be utilized securely by an even larger audience.</a:t>
            </a:r>
            <a:endParaRPr/>
          </a:p>
          <a:p>
            <a:pPr marL="266700" lvl="0" indent="-152400" algn="l" rtl="0">
              <a:lnSpc>
                <a:spcPct val="90000"/>
              </a:lnSpc>
              <a:spcBef>
                <a:spcPts val="1000"/>
              </a:spcBef>
              <a:spcAft>
                <a:spcPts val="0"/>
              </a:spcAft>
              <a:buClr>
                <a:srgbClr val="3F3F3F"/>
              </a:buClr>
              <a:buSzPts val="1800"/>
              <a:buNone/>
            </a:pPr>
            <a:endParaRPr>
              <a:latin typeface="Comic Sans MS"/>
              <a:ea typeface="Comic Sans MS"/>
              <a:cs typeface="Comic Sans MS"/>
              <a:sym typeface="Comic Sans MS"/>
            </a:endParaRPr>
          </a:p>
          <a:p>
            <a:pPr marL="266700" lvl="0" indent="-152400" algn="l" rtl="0">
              <a:lnSpc>
                <a:spcPct val="90000"/>
              </a:lnSpc>
              <a:spcBef>
                <a:spcPts val="1000"/>
              </a:spcBef>
              <a:spcAft>
                <a:spcPts val="0"/>
              </a:spcAft>
              <a:buClr>
                <a:srgbClr val="3F3F3F"/>
              </a:buClr>
              <a:buSzPts val="1800"/>
              <a:buNone/>
            </a:pPr>
            <a:endParaRPr>
              <a:latin typeface="Comic Sans MS"/>
              <a:ea typeface="Comic Sans MS"/>
              <a:cs typeface="Comic Sans MS"/>
              <a:sym typeface="Comic Sans MS"/>
            </a:endParaRPr>
          </a:p>
          <a:p>
            <a:pPr marL="266700" lvl="0" indent="-152400" algn="l" rtl="0">
              <a:lnSpc>
                <a:spcPct val="90000"/>
              </a:lnSpc>
              <a:spcBef>
                <a:spcPts val="1000"/>
              </a:spcBef>
              <a:spcAft>
                <a:spcPts val="0"/>
              </a:spcAft>
              <a:buClr>
                <a:srgbClr val="3F3F3F"/>
              </a:buClr>
              <a:buSzPts val="1800"/>
              <a:buNone/>
            </a:pPr>
            <a:endParaRPr>
              <a:latin typeface="Comic Sans MS"/>
              <a:ea typeface="Comic Sans MS"/>
              <a:cs typeface="Comic Sans MS"/>
              <a:sym typeface="Comic Sans MS"/>
            </a:endParaRPr>
          </a:p>
          <a:p>
            <a:pPr marL="266700" lvl="0" indent="-266700" algn="l" rtl="0">
              <a:lnSpc>
                <a:spcPct val="90000"/>
              </a:lnSpc>
              <a:spcBef>
                <a:spcPts val="1000"/>
              </a:spcBef>
              <a:spcAft>
                <a:spcPts val="0"/>
              </a:spcAft>
              <a:buClr>
                <a:srgbClr val="3F3F3F"/>
              </a:buClr>
              <a:buSzPts val="1800"/>
              <a:buChar char="•"/>
            </a:pPr>
            <a:r>
              <a:rPr lang="en-US">
                <a:latin typeface="Comic Sans MS"/>
                <a:ea typeface="Comic Sans MS"/>
                <a:cs typeface="Comic Sans MS"/>
                <a:sym typeface="Comic Sans MS"/>
              </a:rPr>
              <a:t> </a:t>
            </a:r>
            <a:endParaRPr>
              <a:latin typeface="Comic Sans MS"/>
              <a:ea typeface="Comic Sans MS"/>
              <a:cs typeface="Comic Sans MS"/>
              <a:sym typeface="Comic Sans MS"/>
            </a:endParaRPr>
          </a:p>
        </p:txBody>
      </p:sp>
      <p:pic>
        <p:nvPicPr>
          <p:cNvPr id="369" name="Google Shape;369;p3" descr="Laptop"/>
          <p:cNvPicPr preferRelativeResize="0">
            <a:picLocks noGrp="1"/>
          </p:cNvPicPr>
          <p:nvPr>
            <p:ph type="pic" idx="2"/>
          </p:nvPr>
        </p:nvPicPr>
        <p:blipFill rotWithShape="1">
          <a:blip r:embed="rId3">
            <a:alphaModFix/>
          </a:blip>
          <a:srcRect/>
          <a:stretch/>
        </p:blipFill>
        <p:spPr>
          <a:xfrm>
            <a:off x="5608865" y="-658449"/>
            <a:ext cx="2675850" cy="2737507"/>
          </a:xfrm>
          <a:prstGeom prst="rect">
            <a:avLst/>
          </a:prstGeom>
          <a:solidFill>
            <a:srgbClr val="D8D8D8"/>
          </a:solidFill>
          <a:ln>
            <a:noFill/>
          </a:ln>
        </p:spPr>
      </p:pic>
      <p:sp>
        <p:nvSpPr>
          <p:cNvPr id="370" name="Google Shape;370;p3"/>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4"/>
          <p:cNvSpPr txBox="1">
            <a:spLocks noGrp="1"/>
          </p:cNvSpPr>
          <p:nvPr>
            <p:ph type="title"/>
          </p:nvPr>
        </p:nvSpPr>
        <p:spPr>
          <a:xfrm>
            <a:off x="504000" y="1673488"/>
            <a:ext cx="4793714" cy="2078699"/>
          </a:xfrm>
          <a:prstGeom prst="rect">
            <a:avLst/>
          </a:prstGeom>
          <a:noFill/>
          <a:ln>
            <a:noFill/>
          </a:ln>
        </p:spPr>
        <p:txBody>
          <a:bodyPr spcFirstLastPara="1" wrap="square" lIns="0" tIns="0" rIns="0" bIns="0" anchor="b" anchorCtr="0">
            <a:noAutofit/>
          </a:bodyPr>
          <a:lstStyle/>
          <a:p>
            <a:pPr marL="0" lvl="0" indent="0" algn="l" rtl="0">
              <a:lnSpc>
                <a:spcPct val="138888"/>
              </a:lnSpc>
              <a:spcBef>
                <a:spcPts val="0"/>
              </a:spcBef>
              <a:spcAft>
                <a:spcPts val="0"/>
              </a:spcAft>
              <a:buClr>
                <a:srgbClr val="171616"/>
              </a:buClr>
              <a:buSzPts val="3600"/>
              <a:buFont typeface="Arial"/>
              <a:buNone/>
            </a:pPr>
            <a:r>
              <a:rPr lang="en-US" sz="3600">
                <a:solidFill>
                  <a:srgbClr val="171616"/>
                </a:solidFill>
                <a:latin typeface="Arial"/>
                <a:ea typeface="Arial"/>
                <a:cs typeface="Arial"/>
                <a:sym typeface="Arial"/>
              </a:rPr>
              <a:t> PROBLEM STATEMENT</a:t>
            </a:r>
            <a:endParaRPr sz="3600">
              <a:solidFill>
                <a:srgbClr val="171616"/>
              </a:solidFill>
              <a:latin typeface="Arial"/>
              <a:ea typeface="Arial"/>
              <a:cs typeface="Arial"/>
              <a:sym typeface="Arial"/>
            </a:endParaRPr>
          </a:p>
        </p:txBody>
      </p:sp>
      <p:sp>
        <p:nvSpPr>
          <p:cNvPr id="376" name="Google Shape;376;p4"/>
          <p:cNvSpPr/>
          <p:nvPr/>
        </p:nvSpPr>
        <p:spPr>
          <a:xfrm>
            <a:off x="6588647" y="859619"/>
            <a:ext cx="5099353" cy="535531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lt1"/>
              </a:buClr>
              <a:buSzPts val="1800"/>
              <a:buFont typeface="Arial"/>
              <a:buChar char="•"/>
            </a:pPr>
            <a:r>
              <a:rPr lang="en-US" sz="1800">
                <a:solidFill>
                  <a:schemeClr val="lt1"/>
                </a:solidFill>
                <a:latin typeface="Comic Sans MS"/>
                <a:ea typeface="Comic Sans MS"/>
                <a:cs typeface="Comic Sans MS"/>
                <a:sym typeface="Comic Sans MS"/>
              </a:rPr>
              <a:t>In this project we present  a ML based Chatbot which can be used by students, parents, </a:t>
            </a:r>
            <a:endParaRPr/>
          </a:p>
          <a:p>
            <a:pPr marL="285750" marR="0" lvl="0" indent="-285750" algn="l" rtl="0">
              <a:spcBef>
                <a:spcPts val="0"/>
              </a:spcBef>
              <a:spcAft>
                <a:spcPts val="0"/>
              </a:spcAft>
              <a:buClr>
                <a:schemeClr val="lt1"/>
              </a:buClr>
              <a:buSzPts val="1800"/>
              <a:buFont typeface="Arial"/>
              <a:buChar char="•"/>
            </a:pPr>
            <a:r>
              <a:rPr lang="en-US" sz="1800">
                <a:solidFill>
                  <a:schemeClr val="lt1"/>
                </a:solidFill>
                <a:latin typeface="Comic Sans MS"/>
                <a:ea typeface="Comic Sans MS"/>
                <a:cs typeface="Comic Sans MS"/>
                <a:sym typeface="Comic Sans MS"/>
              </a:rPr>
              <a:t>faculties to know about the institution details like academics, admissions,</a:t>
            </a:r>
            <a:endParaRPr/>
          </a:p>
          <a:p>
            <a:pPr marL="285750" marR="0" lvl="0" indent="-285750" algn="l" rtl="0">
              <a:spcBef>
                <a:spcPts val="0"/>
              </a:spcBef>
              <a:spcAft>
                <a:spcPts val="0"/>
              </a:spcAft>
              <a:buClr>
                <a:schemeClr val="lt1"/>
              </a:buClr>
              <a:buSzPts val="1800"/>
              <a:buFont typeface="Arial"/>
              <a:buChar char="•"/>
            </a:pPr>
            <a:r>
              <a:rPr lang="en-US" sz="1800">
                <a:solidFill>
                  <a:schemeClr val="lt1"/>
                </a:solidFill>
                <a:latin typeface="Comic Sans MS"/>
                <a:ea typeface="Comic Sans MS"/>
                <a:cs typeface="Comic Sans MS"/>
                <a:sym typeface="Comic Sans MS"/>
              </a:rPr>
              <a:t> department activities, placement cell etc. </a:t>
            </a:r>
            <a:endParaRPr/>
          </a:p>
          <a:p>
            <a:pPr marL="285750" marR="0" lvl="0" indent="-285750" algn="l" rtl="0">
              <a:spcBef>
                <a:spcPts val="0"/>
              </a:spcBef>
              <a:spcAft>
                <a:spcPts val="0"/>
              </a:spcAft>
              <a:buClr>
                <a:schemeClr val="lt1"/>
              </a:buClr>
              <a:buSzPts val="1800"/>
              <a:buFont typeface="Arial"/>
              <a:buChar char="•"/>
            </a:pPr>
            <a:r>
              <a:rPr lang="en-US" sz="1800">
                <a:solidFill>
                  <a:schemeClr val="lt1"/>
                </a:solidFill>
                <a:latin typeface="Comic Sans MS"/>
                <a:ea typeface="Comic Sans MS"/>
                <a:cs typeface="Comic Sans MS"/>
                <a:sym typeface="Comic Sans MS"/>
              </a:rPr>
              <a:t>This application solves the problem of manyusers by giving fast responses to the respective queries.</a:t>
            </a:r>
            <a:endParaRPr/>
          </a:p>
          <a:p>
            <a:pPr marL="285750" marR="0" lvl="0" indent="-285750" algn="l" rtl="0">
              <a:spcBef>
                <a:spcPts val="0"/>
              </a:spcBef>
              <a:spcAft>
                <a:spcPts val="0"/>
              </a:spcAft>
              <a:buClr>
                <a:schemeClr val="lt1"/>
              </a:buClr>
              <a:buSzPts val="1800"/>
              <a:buFont typeface="Arial"/>
              <a:buChar char="•"/>
            </a:pPr>
            <a:r>
              <a:rPr lang="en-US" sz="1800">
                <a:solidFill>
                  <a:schemeClr val="lt1"/>
                </a:solidFill>
                <a:latin typeface="Comic Sans MS"/>
                <a:ea typeface="Comic Sans MS"/>
                <a:cs typeface="Comic Sans MS"/>
                <a:sym typeface="Comic Sans MS"/>
              </a:rPr>
              <a:t> It is often impossible to get all the data on a single interface without the complications of going through multiple forms and windows. This problem is solved by chat bot by providing a common and user-friendly interface to solve queries of college students and faculties and parents.</a:t>
            </a:r>
            <a:endParaRPr/>
          </a:p>
          <a:p>
            <a:pPr marL="285750" marR="0" lvl="0" indent="-285750" algn="l" rtl="0">
              <a:spcBef>
                <a:spcPts val="0"/>
              </a:spcBef>
              <a:spcAft>
                <a:spcPts val="0"/>
              </a:spcAft>
              <a:buClr>
                <a:schemeClr val="lt1"/>
              </a:buClr>
              <a:buSzPts val="1800"/>
              <a:buFont typeface="Arial"/>
              <a:buChar char="•"/>
            </a:pPr>
            <a:r>
              <a:rPr lang="en-US" sz="1800">
                <a:solidFill>
                  <a:schemeClr val="lt1"/>
                </a:solidFill>
                <a:latin typeface="Comic Sans MS"/>
                <a:ea typeface="Comic Sans MS"/>
                <a:cs typeface="Comic Sans MS"/>
                <a:sym typeface="Comic Sans MS"/>
              </a:rPr>
              <a:t>The users will have to give voice input and the system will give the text output for </a:t>
            </a:r>
            <a:endParaRPr/>
          </a:p>
          <a:p>
            <a:pPr marL="285750" marR="0" lvl="0" indent="-285750" algn="l" rtl="0">
              <a:spcBef>
                <a:spcPts val="0"/>
              </a:spcBef>
              <a:spcAft>
                <a:spcPts val="0"/>
              </a:spcAft>
              <a:buClr>
                <a:schemeClr val="lt1"/>
              </a:buClr>
              <a:buSzPts val="1800"/>
              <a:buFont typeface="Arial"/>
              <a:buChar char="•"/>
            </a:pPr>
            <a:r>
              <a:rPr lang="en-US" sz="1800">
                <a:solidFill>
                  <a:schemeClr val="lt1"/>
                </a:solidFill>
                <a:latin typeface="Comic Sans MS"/>
                <a:ea typeface="Comic Sans MS"/>
                <a:cs typeface="Comic Sans MS"/>
                <a:sym typeface="Comic Sans MS"/>
              </a:rPr>
              <a:t>better conversation systems.</a:t>
            </a:r>
            <a:endParaRPr sz="1800" b="0" i="0" u="none" strike="noStrike" cap="none">
              <a:solidFill>
                <a:schemeClr val="lt1"/>
              </a:solidFill>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
          <p:cNvSpPr txBox="1">
            <a:spLocks noGrp="1"/>
          </p:cNvSpPr>
          <p:nvPr>
            <p:ph type="title"/>
          </p:nvPr>
        </p:nvSpPr>
        <p:spPr>
          <a:xfrm>
            <a:off x="438686" y="2506435"/>
            <a:ext cx="5268150" cy="1368216"/>
          </a:xfrm>
          <a:prstGeom prst="rect">
            <a:avLst/>
          </a:prstGeom>
          <a:noFill/>
          <a:ln>
            <a:noFill/>
          </a:ln>
        </p:spPr>
        <p:txBody>
          <a:bodyPr spcFirstLastPara="1" wrap="square" lIns="0" tIns="0" rIns="0" bIns="0" anchor="b" anchorCtr="0">
            <a:noAutofit/>
          </a:bodyPr>
          <a:lstStyle/>
          <a:p>
            <a:pPr marL="0" lvl="0" indent="0" algn="l" rtl="0">
              <a:lnSpc>
                <a:spcPct val="125000"/>
              </a:lnSpc>
              <a:spcBef>
                <a:spcPts val="0"/>
              </a:spcBef>
              <a:spcAft>
                <a:spcPts val="0"/>
              </a:spcAft>
              <a:buClr>
                <a:schemeClr val="dk1"/>
              </a:buClr>
              <a:buSzPts val="4000"/>
              <a:buFont typeface="Arial"/>
              <a:buNone/>
            </a:pPr>
            <a:r>
              <a:rPr lang="en-US" sz="4000">
                <a:solidFill>
                  <a:schemeClr val="dk1"/>
                </a:solidFill>
                <a:latin typeface="Arial"/>
                <a:ea typeface="Arial"/>
                <a:cs typeface="Arial"/>
                <a:sym typeface="Arial"/>
              </a:rPr>
              <a:t> LITERATURE SURVEY:</a:t>
            </a:r>
            <a:endParaRPr sz="4000">
              <a:solidFill>
                <a:schemeClr val="dk1"/>
              </a:solidFill>
              <a:latin typeface="Arial"/>
              <a:ea typeface="Arial"/>
              <a:cs typeface="Arial"/>
              <a:sym typeface="Arial"/>
            </a:endParaRPr>
          </a:p>
        </p:txBody>
      </p:sp>
      <p:sp>
        <p:nvSpPr>
          <p:cNvPr id="382" name="Google Shape;382;p5"/>
          <p:cNvSpPr/>
          <p:nvPr/>
        </p:nvSpPr>
        <p:spPr>
          <a:xfrm>
            <a:off x="6362702" y="157490"/>
            <a:ext cx="5556248" cy="6771084"/>
          </a:xfrm>
          <a:prstGeom prst="rect">
            <a:avLst/>
          </a:prstGeom>
          <a:noFill/>
          <a:ln>
            <a:noFill/>
          </a:ln>
        </p:spPr>
        <p:txBody>
          <a:bodyPr spcFirstLastPara="1" wrap="square" lIns="91425" tIns="45700" rIns="91425" bIns="45700" anchor="t" anchorCtr="0">
            <a:spAutoFit/>
          </a:bodyPr>
          <a:lstStyle/>
          <a:p>
            <a:pPr marL="171450" marR="0" lvl="0" indent="-171450" algn="l" rtl="0">
              <a:spcBef>
                <a:spcPts val="0"/>
              </a:spcBef>
              <a:spcAft>
                <a:spcPts val="0"/>
              </a:spcAft>
              <a:buClr>
                <a:schemeClr val="lt1"/>
              </a:buClr>
              <a:buSzPts val="1400"/>
              <a:buFont typeface="Arial"/>
              <a:buChar char="•"/>
            </a:pPr>
            <a:r>
              <a:rPr lang="en-US" sz="1400">
                <a:solidFill>
                  <a:schemeClr val="lt1"/>
                </a:solidFill>
                <a:latin typeface="Comic Sans MS"/>
                <a:ea typeface="Comic Sans MS"/>
                <a:cs typeface="Comic Sans MS"/>
                <a:sym typeface="Comic Sans MS"/>
              </a:rPr>
              <a:t>The Project is based on the survey of various chatbot and it is shown that how the various chatbot differs from each other’s. To make chatbot the various technology has been used to make.</a:t>
            </a:r>
            <a:endParaRPr/>
          </a:p>
          <a:p>
            <a:pPr marL="0" marR="0" lvl="0" indent="0" algn="l" rtl="0">
              <a:spcBef>
                <a:spcPts val="0"/>
              </a:spcBef>
              <a:spcAft>
                <a:spcPts val="0"/>
              </a:spcAft>
              <a:buNone/>
            </a:pPr>
            <a:endParaRPr sz="1400">
              <a:solidFill>
                <a:schemeClr val="lt1"/>
              </a:solidFill>
              <a:latin typeface="Comic Sans MS"/>
              <a:ea typeface="Comic Sans MS"/>
              <a:cs typeface="Comic Sans MS"/>
              <a:sym typeface="Comic Sans MS"/>
            </a:endParaRPr>
          </a:p>
          <a:p>
            <a:pPr marL="171450" marR="0" lvl="0" indent="-171450" algn="l" rtl="0">
              <a:spcBef>
                <a:spcPts val="0"/>
              </a:spcBef>
              <a:spcAft>
                <a:spcPts val="0"/>
              </a:spcAft>
              <a:buClr>
                <a:schemeClr val="lt1"/>
              </a:buClr>
              <a:buSzPts val="1400"/>
              <a:buFont typeface="Arial"/>
              <a:buChar char="•"/>
            </a:pPr>
            <a:r>
              <a:rPr lang="en-US" sz="1400">
                <a:solidFill>
                  <a:schemeClr val="lt1"/>
                </a:solidFill>
                <a:latin typeface="Comic Sans MS"/>
                <a:ea typeface="Comic Sans MS"/>
                <a:cs typeface="Comic Sans MS"/>
                <a:sym typeface="Comic Sans MS"/>
              </a:rPr>
              <a:t> A chatbot can be considered as a question-answer system where experts provide knowledge for solicitation of users. </a:t>
            </a:r>
            <a:endParaRPr/>
          </a:p>
          <a:p>
            <a:pPr marL="171450" marR="0" lvl="0" indent="-171450" algn="l" rtl="0">
              <a:spcBef>
                <a:spcPts val="0"/>
              </a:spcBef>
              <a:spcAft>
                <a:spcPts val="0"/>
              </a:spcAft>
              <a:buClr>
                <a:schemeClr val="lt1"/>
              </a:buClr>
              <a:buSzPts val="1400"/>
              <a:buFont typeface="Arial"/>
              <a:buChar char="•"/>
            </a:pPr>
            <a:r>
              <a:rPr lang="en-US" sz="1400">
                <a:solidFill>
                  <a:schemeClr val="lt1"/>
                </a:solidFill>
                <a:latin typeface="Comic Sans MS"/>
                <a:ea typeface="Comic Sans MS"/>
                <a:cs typeface="Comic Sans MS"/>
                <a:sym typeface="Comic Sans MS"/>
              </a:rPr>
              <a:t>A chatbot is a software designed to simulate a conversation with human partner. This survey paper aims to present an overview of an existing approaches of implementing a chatbot system.  </a:t>
            </a:r>
            <a:endParaRPr/>
          </a:p>
          <a:p>
            <a:pPr marL="0" marR="0" lvl="0" indent="0" algn="l" rtl="0">
              <a:spcBef>
                <a:spcPts val="0"/>
              </a:spcBef>
              <a:spcAft>
                <a:spcPts val="0"/>
              </a:spcAft>
              <a:buNone/>
            </a:pPr>
            <a:endParaRPr sz="1400">
              <a:solidFill>
                <a:schemeClr val="lt1"/>
              </a:solidFill>
              <a:latin typeface="Comic Sans MS"/>
              <a:ea typeface="Comic Sans MS"/>
              <a:cs typeface="Comic Sans MS"/>
              <a:sym typeface="Comic Sans MS"/>
            </a:endParaRPr>
          </a:p>
          <a:p>
            <a:pPr marL="171450" marR="0" lvl="0" indent="-171450" algn="l" rtl="0">
              <a:spcBef>
                <a:spcPts val="0"/>
              </a:spcBef>
              <a:spcAft>
                <a:spcPts val="0"/>
              </a:spcAft>
              <a:buClr>
                <a:schemeClr val="lt1"/>
              </a:buClr>
              <a:buSzPts val="1400"/>
              <a:buFont typeface="Arial"/>
              <a:buChar char="•"/>
            </a:pPr>
            <a:r>
              <a:rPr lang="en-US" sz="1400">
                <a:solidFill>
                  <a:schemeClr val="lt1"/>
                </a:solidFill>
                <a:latin typeface="Comic Sans MS"/>
                <a:ea typeface="Comic Sans MS"/>
                <a:cs typeface="Comic Sans MS"/>
                <a:sym typeface="Comic Sans MS"/>
              </a:rPr>
              <a:t>The college inquiry chat-bots will be built using artificial algorithms that analyze user's queries and understand user's message. </a:t>
            </a:r>
            <a:endParaRPr/>
          </a:p>
          <a:p>
            <a:pPr marL="171450" marR="0" lvl="0" indent="-171450" algn="l" rtl="0">
              <a:spcBef>
                <a:spcPts val="0"/>
              </a:spcBef>
              <a:spcAft>
                <a:spcPts val="0"/>
              </a:spcAft>
              <a:buClr>
                <a:schemeClr val="lt1"/>
              </a:buClr>
              <a:buSzPts val="1400"/>
              <a:buFont typeface="Arial"/>
              <a:buChar char="•"/>
            </a:pPr>
            <a:r>
              <a:rPr lang="en-US" sz="1400">
                <a:solidFill>
                  <a:schemeClr val="lt1"/>
                </a:solidFill>
                <a:latin typeface="Comic Sans MS"/>
                <a:ea typeface="Comic Sans MS"/>
                <a:cs typeface="Comic Sans MS"/>
                <a:sym typeface="Comic Sans MS"/>
              </a:rPr>
              <a:t>Natural language processing technologies are used for parsing, tokenizing, stemming and filtering the content of the complaint. This chatbot can be used by any user like students faculties parents to fetch the information from the institution website. </a:t>
            </a:r>
            <a:endParaRPr/>
          </a:p>
          <a:p>
            <a:pPr marL="0" marR="0" lvl="0" indent="0" algn="l" rtl="0">
              <a:spcBef>
                <a:spcPts val="0"/>
              </a:spcBef>
              <a:spcAft>
                <a:spcPts val="0"/>
              </a:spcAft>
              <a:buNone/>
            </a:pPr>
            <a:endParaRPr sz="1400">
              <a:solidFill>
                <a:schemeClr val="lt1"/>
              </a:solidFill>
              <a:latin typeface="Comic Sans MS"/>
              <a:ea typeface="Comic Sans MS"/>
              <a:cs typeface="Comic Sans MS"/>
              <a:sym typeface="Comic Sans MS"/>
            </a:endParaRPr>
          </a:p>
          <a:p>
            <a:pPr marL="171450" marR="0" lvl="0" indent="-171450" algn="l" rtl="0">
              <a:spcBef>
                <a:spcPts val="0"/>
              </a:spcBef>
              <a:spcAft>
                <a:spcPts val="0"/>
              </a:spcAft>
              <a:buClr>
                <a:schemeClr val="lt1"/>
              </a:buClr>
              <a:buSzPts val="1400"/>
              <a:buFont typeface="Arial"/>
              <a:buChar char="•"/>
            </a:pPr>
            <a:r>
              <a:rPr lang="en-US" sz="1400">
                <a:solidFill>
                  <a:schemeClr val="lt1"/>
                </a:solidFill>
                <a:latin typeface="Comic Sans MS"/>
                <a:ea typeface="Comic Sans MS"/>
                <a:cs typeface="Comic Sans MS"/>
                <a:sym typeface="Comic Sans MS"/>
              </a:rPr>
              <a:t>AIML and NLP is used for creating chatbots. AIML is Artificial Intelligence Mark-up Language (AIML) by using NLP can answer to user questions. Predefined knowledge base helps develop a response to the query. Chatbot for educational sector, where user (a student or parents) can ask query regarding college admission, about college information and other things related to academics.</a:t>
            </a:r>
            <a:endParaRPr/>
          </a:p>
          <a:p>
            <a:pPr marL="171450" marR="0" lvl="0" indent="-171450" algn="l" rtl="0">
              <a:spcBef>
                <a:spcPts val="0"/>
              </a:spcBef>
              <a:spcAft>
                <a:spcPts val="0"/>
              </a:spcAft>
              <a:buClr>
                <a:schemeClr val="lt1"/>
              </a:buClr>
              <a:buSzPts val="1400"/>
              <a:buFont typeface="Arial"/>
              <a:buChar char="•"/>
            </a:pPr>
            <a:r>
              <a:rPr lang="en-US" sz="1400">
                <a:solidFill>
                  <a:schemeClr val="lt1"/>
                </a:solidFill>
                <a:latin typeface="Comic Sans MS"/>
                <a:ea typeface="Comic Sans MS"/>
                <a:cs typeface="Comic Sans MS"/>
                <a:sym typeface="Comic Sans MS"/>
              </a:rPr>
              <a:t> Chatbot is implemented to meet the academic needs of the visitors. The Chatbot is based on AIML language for </a:t>
            </a:r>
            <a:r>
              <a:rPr lang="en-US" sz="1400" b="1">
                <a:solidFill>
                  <a:schemeClr val="lt1"/>
                </a:solidFill>
                <a:latin typeface="Comic Sans MS"/>
                <a:ea typeface="Comic Sans MS"/>
                <a:cs typeface="Comic Sans MS"/>
                <a:sym typeface="Comic Sans MS"/>
              </a:rPr>
              <a:t>Centurion University</a:t>
            </a:r>
            <a:r>
              <a:rPr lang="en-US" sz="1400">
                <a:solidFill>
                  <a:schemeClr val="lt1"/>
                </a:solidFill>
                <a:latin typeface="Comic Sans MS"/>
                <a:ea typeface="Comic Sans MS"/>
                <a:cs typeface="Comic Sans MS"/>
                <a:sym typeface="Comic Sans MS"/>
              </a:rPr>
              <a:t>. </a:t>
            </a:r>
            <a:endParaRPr sz="1400">
              <a:solidFill>
                <a:schemeClr val="lt1"/>
              </a:solidFill>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
          <p:cNvSpPr txBox="1">
            <a:spLocks noGrp="1"/>
          </p:cNvSpPr>
          <p:nvPr>
            <p:ph type="title"/>
          </p:nvPr>
        </p:nvSpPr>
        <p:spPr>
          <a:xfrm>
            <a:off x="432000" y="432000"/>
            <a:ext cx="5324076" cy="11682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262626"/>
              </a:buClr>
              <a:buSzPts val="3200"/>
              <a:buFont typeface="Arial"/>
              <a:buNone/>
            </a:pPr>
            <a:r>
              <a:rPr lang="en-US">
                <a:latin typeface="Arial"/>
                <a:ea typeface="Arial"/>
                <a:cs typeface="Arial"/>
                <a:sym typeface="Arial"/>
              </a:rPr>
              <a:t>The Problems solved by bot 🤗 </a:t>
            </a:r>
            <a:endParaRPr>
              <a:latin typeface="Arial"/>
              <a:ea typeface="Arial"/>
              <a:cs typeface="Arial"/>
              <a:sym typeface="Arial"/>
            </a:endParaRPr>
          </a:p>
        </p:txBody>
      </p:sp>
      <p:pic>
        <p:nvPicPr>
          <p:cNvPr id="389" name="Google Shape;389;p6" descr="Downward trend"/>
          <p:cNvPicPr preferRelativeResize="0">
            <a:picLocks noGrp="1"/>
          </p:cNvPicPr>
          <p:nvPr>
            <p:ph type="pic" idx="2"/>
          </p:nvPr>
        </p:nvPicPr>
        <p:blipFill rotWithShape="1">
          <a:blip r:embed="rId3">
            <a:alphaModFix/>
          </a:blip>
          <a:srcRect/>
          <a:stretch/>
        </p:blipFill>
        <p:spPr>
          <a:xfrm>
            <a:off x="1524352" y="2705112"/>
            <a:ext cx="621792" cy="621792"/>
          </a:xfrm>
          <a:prstGeom prst="rect">
            <a:avLst/>
          </a:prstGeom>
          <a:noFill/>
          <a:ln>
            <a:noFill/>
          </a:ln>
        </p:spPr>
      </p:pic>
      <p:sp>
        <p:nvSpPr>
          <p:cNvPr id="390" name="Google Shape;390;p6"/>
          <p:cNvSpPr txBox="1">
            <a:spLocks noGrp="1"/>
          </p:cNvSpPr>
          <p:nvPr>
            <p:ph type="body" idx="3"/>
          </p:nvPr>
        </p:nvSpPr>
        <p:spPr>
          <a:xfrm>
            <a:off x="1004496" y="3756936"/>
            <a:ext cx="1866187" cy="36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rgbClr val="D4504B"/>
              </a:buClr>
              <a:buSzPts val="1400"/>
              <a:buFont typeface="Arial"/>
              <a:buNone/>
            </a:pPr>
            <a:r>
              <a:rPr lang="en-US" sz="1400" b="1">
                <a:solidFill>
                  <a:srgbClr val="D4504B"/>
                </a:solidFill>
                <a:latin typeface="Arial"/>
                <a:ea typeface="Arial"/>
                <a:cs typeface="Arial"/>
                <a:sym typeface="Arial"/>
              </a:rPr>
              <a:t>To get a more detailed answer to a query</a:t>
            </a:r>
            <a:endParaRPr/>
          </a:p>
        </p:txBody>
      </p:sp>
      <p:sp>
        <p:nvSpPr>
          <p:cNvPr id="391" name="Google Shape;391;p6"/>
          <p:cNvSpPr txBox="1">
            <a:spLocks noGrp="1"/>
          </p:cNvSpPr>
          <p:nvPr>
            <p:ph type="body" idx="4"/>
          </p:nvPr>
        </p:nvSpPr>
        <p:spPr>
          <a:xfrm>
            <a:off x="953290" y="4431816"/>
            <a:ext cx="1866186" cy="146928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3F3F3F"/>
              </a:buClr>
              <a:buSzPts val="1200"/>
              <a:buNone/>
            </a:pPr>
            <a:r>
              <a:rPr lang="en-US" sz="1200">
                <a:latin typeface="Comic Sans MS"/>
                <a:ea typeface="Comic Sans MS"/>
                <a:cs typeface="Comic Sans MS"/>
                <a:sym typeface="Comic Sans MS"/>
              </a:rPr>
              <a:t> By asking a series of qualifying questions, you route users to the best place for them to find the information they want.</a:t>
            </a:r>
            <a:endParaRPr/>
          </a:p>
        </p:txBody>
      </p:sp>
      <p:pic>
        <p:nvPicPr>
          <p:cNvPr id="392" name="Google Shape;392;p6" descr="Coins"/>
          <p:cNvPicPr preferRelativeResize="0">
            <a:picLocks noGrp="1"/>
          </p:cNvPicPr>
          <p:nvPr>
            <p:ph type="pic" idx="5"/>
          </p:nvPr>
        </p:nvPicPr>
        <p:blipFill rotWithShape="1">
          <a:blip r:embed="rId4">
            <a:alphaModFix/>
          </a:blip>
          <a:srcRect/>
          <a:stretch/>
        </p:blipFill>
        <p:spPr>
          <a:xfrm>
            <a:off x="3625217" y="2719813"/>
            <a:ext cx="621792" cy="621792"/>
          </a:xfrm>
          <a:prstGeom prst="rect">
            <a:avLst/>
          </a:prstGeom>
          <a:noFill/>
          <a:ln>
            <a:noFill/>
          </a:ln>
        </p:spPr>
      </p:pic>
      <p:sp>
        <p:nvSpPr>
          <p:cNvPr id="393" name="Google Shape;393;p6"/>
          <p:cNvSpPr txBox="1">
            <a:spLocks noGrp="1"/>
          </p:cNvSpPr>
          <p:nvPr>
            <p:ph type="body" idx="6"/>
          </p:nvPr>
        </p:nvSpPr>
        <p:spPr>
          <a:xfrm>
            <a:off x="3094038" y="3770115"/>
            <a:ext cx="1784846" cy="36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rgbClr val="D4504B"/>
              </a:buClr>
              <a:buSzPts val="1600"/>
              <a:buFont typeface="Arial"/>
              <a:buNone/>
            </a:pPr>
            <a:r>
              <a:rPr lang="en-US" sz="1600" b="1">
                <a:solidFill>
                  <a:srgbClr val="D4504B"/>
                </a:solidFill>
                <a:latin typeface="Arial"/>
                <a:ea typeface="Arial"/>
                <a:cs typeface="Arial"/>
                <a:sym typeface="Arial"/>
              </a:rPr>
              <a:t>Save Time &amp; Money</a:t>
            </a:r>
            <a:endParaRPr sz="1600" b="1">
              <a:solidFill>
                <a:srgbClr val="D4504B"/>
              </a:solidFill>
              <a:latin typeface="Arial"/>
              <a:ea typeface="Arial"/>
              <a:cs typeface="Arial"/>
              <a:sym typeface="Arial"/>
            </a:endParaRPr>
          </a:p>
        </p:txBody>
      </p:sp>
      <p:sp>
        <p:nvSpPr>
          <p:cNvPr id="394" name="Google Shape;394;p6"/>
          <p:cNvSpPr txBox="1">
            <a:spLocks noGrp="1"/>
          </p:cNvSpPr>
          <p:nvPr>
            <p:ph type="body" idx="7"/>
          </p:nvPr>
        </p:nvSpPr>
        <p:spPr>
          <a:xfrm>
            <a:off x="3105136" y="4375516"/>
            <a:ext cx="1871557" cy="146928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3F3F3F"/>
              </a:buClr>
              <a:buSzPts val="1400"/>
              <a:buNone/>
            </a:pPr>
            <a:r>
              <a:rPr lang="en-US">
                <a:latin typeface="Comic Sans MS"/>
                <a:ea typeface="Comic Sans MS"/>
                <a:cs typeface="Comic Sans MS"/>
                <a:sym typeface="Comic Sans MS"/>
              </a:rPr>
              <a:t>By automating conversations that would otherwise require an employee to answer, organizations save time and money that can then be allocated to other work. </a:t>
            </a:r>
            <a:endParaRPr/>
          </a:p>
        </p:txBody>
      </p:sp>
      <p:pic>
        <p:nvPicPr>
          <p:cNvPr id="395" name="Google Shape;395;p6" descr="Handshake"/>
          <p:cNvPicPr preferRelativeResize="0">
            <a:picLocks noGrp="1"/>
          </p:cNvPicPr>
          <p:nvPr>
            <p:ph type="pic" idx="8"/>
          </p:nvPr>
        </p:nvPicPr>
        <p:blipFill rotWithShape="1">
          <a:blip r:embed="rId5">
            <a:alphaModFix/>
          </a:blip>
          <a:srcRect/>
          <a:stretch/>
        </p:blipFill>
        <p:spPr>
          <a:xfrm>
            <a:off x="5756076" y="2719813"/>
            <a:ext cx="621792" cy="621792"/>
          </a:xfrm>
          <a:prstGeom prst="rect">
            <a:avLst/>
          </a:prstGeom>
          <a:noFill/>
          <a:ln>
            <a:noFill/>
          </a:ln>
        </p:spPr>
      </p:pic>
      <p:sp>
        <p:nvSpPr>
          <p:cNvPr id="396" name="Google Shape;396;p6"/>
          <p:cNvSpPr txBox="1">
            <a:spLocks noGrp="1"/>
          </p:cNvSpPr>
          <p:nvPr>
            <p:ph type="body" idx="9"/>
          </p:nvPr>
        </p:nvSpPr>
        <p:spPr>
          <a:xfrm>
            <a:off x="5440553" y="3745888"/>
            <a:ext cx="1671973" cy="39324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D4504B"/>
              </a:buClr>
              <a:buSzPts val="1400"/>
              <a:buNone/>
            </a:pPr>
            <a:r>
              <a:rPr lang="en-US" sz="1400" b="1">
                <a:solidFill>
                  <a:srgbClr val="D4504B"/>
                </a:solidFill>
                <a:latin typeface="Arial"/>
                <a:ea typeface="Arial"/>
                <a:cs typeface="Arial"/>
                <a:sym typeface="Arial"/>
              </a:rPr>
              <a:t>Guide Users to Better Outcomes </a:t>
            </a:r>
            <a:endParaRPr/>
          </a:p>
        </p:txBody>
      </p:sp>
      <p:sp>
        <p:nvSpPr>
          <p:cNvPr id="397" name="Google Shape;397;p6"/>
          <p:cNvSpPr txBox="1">
            <a:spLocks noGrp="1"/>
          </p:cNvSpPr>
          <p:nvPr>
            <p:ph type="body" idx="13"/>
          </p:nvPr>
        </p:nvSpPr>
        <p:spPr>
          <a:xfrm>
            <a:off x="5208775" y="4335932"/>
            <a:ext cx="1774449" cy="232062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3F3F3F"/>
              </a:buClr>
              <a:buSzPts val="1200"/>
              <a:buNone/>
            </a:pPr>
            <a:r>
              <a:rPr lang="en-US" sz="1200">
                <a:latin typeface="Comic Sans MS"/>
                <a:ea typeface="Comic Sans MS"/>
                <a:cs typeface="Comic Sans MS"/>
                <a:sym typeface="Comic Sans MS"/>
              </a:rPr>
              <a:t>Customers don’t always know where to go to find the information they’re interested in. In fact, your customers may not even know what it is they’re interested in. Maybe they just heard your brand name in passing and decided to explore. </a:t>
            </a:r>
            <a:endParaRPr/>
          </a:p>
        </p:txBody>
      </p:sp>
      <p:pic>
        <p:nvPicPr>
          <p:cNvPr id="398" name="Google Shape;398;p6" descr="Tag"/>
          <p:cNvPicPr preferRelativeResize="0">
            <a:picLocks noGrp="1"/>
          </p:cNvPicPr>
          <p:nvPr>
            <p:ph type="pic" idx="14"/>
          </p:nvPr>
        </p:nvPicPr>
        <p:blipFill rotWithShape="1">
          <a:blip r:embed="rId6">
            <a:alphaModFix/>
          </a:blip>
          <a:srcRect/>
          <a:stretch/>
        </p:blipFill>
        <p:spPr>
          <a:xfrm>
            <a:off x="7886935" y="2719813"/>
            <a:ext cx="621792" cy="621792"/>
          </a:xfrm>
          <a:prstGeom prst="rect">
            <a:avLst/>
          </a:prstGeom>
          <a:noFill/>
          <a:ln>
            <a:noFill/>
          </a:ln>
        </p:spPr>
      </p:pic>
      <p:sp>
        <p:nvSpPr>
          <p:cNvPr id="399" name="Google Shape;399;p6"/>
          <p:cNvSpPr txBox="1">
            <a:spLocks noGrp="1"/>
          </p:cNvSpPr>
          <p:nvPr>
            <p:ph type="body" idx="15"/>
          </p:nvPr>
        </p:nvSpPr>
        <p:spPr>
          <a:xfrm>
            <a:off x="7257905" y="3669775"/>
            <a:ext cx="2016300" cy="44716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D4504B"/>
              </a:buClr>
              <a:buSzPts val="1400"/>
              <a:buNone/>
            </a:pPr>
            <a:r>
              <a:rPr lang="en-US" sz="1400" b="1">
                <a:solidFill>
                  <a:srgbClr val="D4504B"/>
                </a:solidFill>
                <a:latin typeface="Arial"/>
                <a:ea typeface="Arial"/>
                <a:cs typeface="Arial"/>
                <a:sym typeface="Arial"/>
              </a:rPr>
              <a:t>Easy accessibility to institutional information</a:t>
            </a:r>
            <a:endParaRPr/>
          </a:p>
        </p:txBody>
      </p:sp>
      <p:sp>
        <p:nvSpPr>
          <p:cNvPr id="400" name="Google Shape;400;p6"/>
          <p:cNvSpPr txBox="1">
            <a:spLocks noGrp="1"/>
          </p:cNvSpPr>
          <p:nvPr>
            <p:ph type="body" idx="16"/>
          </p:nvPr>
        </p:nvSpPr>
        <p:spPr>
          <a:xfrm>
            <a:off x="7194333" y="4312282"/>
            <a:ext cx="2382780" cy="2306565"/>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3F3F3F"/>
              </a:buClr>
              <a:buSzPts val="1200"/>
              <a:buNone/>
            </a:pPr>
            <a:r>
              <a:rPr lang="en-US" sz="1200">
                <a:latin typeface="Comic Sans MS"/>
                <a:ea typeface="Comic Sans MS"/>
                <a:cs typeface="Comic Sans MS"/>
                <a:sym typeface="Comic Sans MS"/>
              </a:rPr>
              <a:t>Chatbots are a great way of sharing information and building a strong online presence. Students can directly come visit your website and ask the bot any query related to your institution, be it values, current affairs, competitions or any college/school-related activity. It’s faster and more effective than people reaching out to the administrator for updates.</a:t>
            </a:r>
            <a:endParaRPr/>
          </a:p>
        </p:txBody>
      </p:sp>
      <p:pic>
        <p:nvPicPr>
          <p:cNvPr id="401" name="Google Shape;401;p6" descr="Bar chart"/>
          <p:cNvPicPr preferRelativeResize="0">
            <a:picLocks noGrp="1"/>
          </p:cNvPicPr>
          <p:nvPr>
            <p:ph type="pic" idx="17"/>
          </p:nvPr>
        </p:nvPicPr>
        <p:blipFill rotWithShape="1">
          <a:blip r:embed="rId7">
            <a:alphaModFix/>
          </a:blip>
          <a:srcRect/>
          <a:stretch/>
        </p:blipFill>
        <p:spPr>
          <a:xfrm>
            <a:off x="10130072" y="2705112"/>
            <a:ext cx="621792" cy="621792"/>
          </a:xfrm>
          <a:prstGeom prst="rect">
            <a:avLst/>
          </a:prstGeom>
          <a:noFill/>
          <a:ln>
            <a:noFill/>
          </a:ln>
        </p:spPr>
      </p:pic>
      <p:sp>
        <p:nvSpPr>
          <p:cNvPr id="402" name="Google Shape;402;p6"/>
          <p:cNvSpPr txBox="1">
            <a:spLocks noGrp="1"/>
          </p:cNvSpPr>
          <p:nvPr>
            <p:ph type="body" idx="18"/>
          </p:nvPr>
        </p:nvSpPr>
        <p:spPr>
          <a:xfrm>
            <a:off x="9572653" y="3704392"/>
            <a:ext cx="2016299" cy="491445"/>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rgbClr val="D4504B"/>
              </a:buClr>
              <a:buSzPts val="1600"/>
              <a:buFont typeface="Arial"/>
              <a:buNone/>
            </a:pPr>
            <a:r>
              <a:rPr lang="en-US" sz="1600" b="1">
                <a:solidFill>
                  <a:srgbClr val="D4504B"/>
                </a:solidFill>
                <a:latin typeface="Arial"/>
                <a:ea typeface="Arial"/>
                <a:cs typeface="Arial"/>
                <a:sym typeface="Arial"/>
              </a:rPr>
              <a:t>Sentiment analysis</a:t>
            </a:r>
            <a:endParaRPr sz="1600">
              <a:solidFill>
                <a:srgbClr val="D4504B"/>
              </a:solidFill>
              <a:latin typeface="Arial"/>
              <a:ea typeface="Arial"/>
              <a:cs typeface="Arial"/>
              <a:sym typeface="Arial"/>
            </a:endParaRPr>
          </a:p>
        </p:txBody>
      </p:sp>
      <p:sp>
        <p:nvSpPr>
          <p:cNvPr id="403" name="Google Shape;403;p6"/>
          <p:cNvSpPr txBox="1">
            <a:spLocks noGrp="1"/>
          </p:cNvSpPr>
          <p:nvPr>
            <p:ph type="body" idx="19"/>
          </p:nvPr>
        </p:nvSpPr>
        <p:spPr>
          <a:xfrm>
            <a:off x="9747850" y="4312282"/>
            <a:ext cx="1841102" cy="2029345"/>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3F3F3F"/>
              </a:buClr>
              <a:buSzPts val="1200"/>
              <a:buNone/>
            </a:pPr>
            <a:r>
              <a:rPr lang="en-US" sz="1200">
                <a:latin typeface="Comic Sans MS"/>
                <a:ea typeface="Comic Sans MS"/>
                <a:cs typeface="Comic Sans MS"/>
                <a:sym typeface="Comic Sans MS"/>
              </a:rPr>
              <a:t> Identify the opinion or emotional tone of a given text as negative, neutral or positive as a means to extract brand perception, classify claims urgency or differentiate intent towards a product or service.</a:t>
            </a:r>
            <a:endParaRPr/>
          </a:p>
        </p:txBody>
      </p:sp>
      <p:sp>
        <p:nvSpPr>
          <p:cNvPr id="404" name="Google Shape;404;p6"/>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7"/>
          <p:cNvSpPr txBox="1">
            <a:spLocks noGrp="1"/>
          </p:cNvSpPr>
          <p:nvPr>
            <p:ph type="ctrTitle"/>
          </p:nvPr>
        </p:nvSpPr>
        <p:spPr>
          <a:xfrm>
            <a:off x="7086601" y="2656490"/>
            <a:ext cx="4636090" cy="938048"/>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rgbClr val="171616"/>
              </a:buClr>
              <a:buSzPts val="4000"/>
              <a:buFont typeface="Arial"/>
              <a:buNone/>
            </a:pPr>
            <a:r>
              <a:rPr lang="en-US" sz="4000">
                <a:solidFill>
                  <a:srgbClr val="171616"/>
                </a:solidFill>
                <a:latin typeface="Arial"/>
                <a:ea typeface="Arial"/>
                <a:cs typeface="Arial"/>
                <a:sym typeface="Arial"/>
              </a:rPr>
              <a:t>Required  technologies</a:t>
            </a:r>
            <a:endParaRPr/>
          </a:p>
        </p:txBody>
      </p:sp>
      <p:pic>
        <p:nvPicPr>
          <p:cNvPr id="411" name="Google Shape;411;p7" descr="Teacher"/>
          <p:cNvPicPr preferRelativeResize="0">
            <a:picLocks noGrp="1"/>
          </p:cNvPicPr>
          <p:nvPr>
            <p:ph type="pic" idx="2"/>
          </p:nvPr>
        </p:nvPicPr>
        <p:blipFill rotWithShape="1">
          <a:blip r:embed="rId3">
            <a:alphaModFix/>
          </a:blip>
          <a:srcRect/>
          <a:stretch/>
        </p:blipFill>
        <p:spPr>
          <a:xfrm>
            <a:off x="10615824" y="1589069"/>
            <a:ext cx="1166913" cy="1166913"/>
          </a:xfrm>
          <a:prstGeom prst="rect">
            <a:avLst/>
          </a:prstGeom>
          <a:noFill/>
          <a:ln>
            <a:noFill/>
          </a:ln>
        </p:spPr>
      </p:pic>
      <p:sp>
        <p:nvSpPr>
          <p:cNvPr id="412" name="Google Shape;412;p7"/>
          <p:cNvSpPr txBox="1">
            <a:spLocks noGrp="1"/>
          </p:cNvSpPr>
          <p:nvPr>
            <p:ph type="body" idx="3"/>
          </p:nvPr>
        </p:nvSpPr>
        <p:spPr>
          <a:xfrm>
            <a:off x="362294" y="4302794"/>
            <a:ext cx="1620000" cy="1120543"/>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3F3F3F"/>
              </a:buClr>
              <a:buSzPts val="1800"/>
              <a:buNone/>
            </a:pPr>
            <a:r>
              <a:rPr lang="en-US" b="1">
                <a:latin typeface="Comic Sans MS"/>
                <a:ea typeface="Comic Sans MS"/>
                <a:cs typeface="Comic Sans MS"/>
                <a:sym typeface="Comic Sans MS"/>
              </a:rPr>
              <a:t>Natural Language processing</a:t>
            </a:r>
            <a:endParaRPr/>
          </a:p>
        </p:txBody>
      </p:sp>
      <p:sp>
        <p:nvSpPr>
          <p:cNvPr id="413" name="Google Shape;413;p7"/>
          <p:cNvSpPr txBox="1">
            <a:spLocks noGrp="1"/>
          </p:cNvSpPr>
          <p:nvPr>
            <p:ph type="body" idx="6"/>
          </p:nvPr>
        </p:nvSpPr>
        <p:spPr>
          <a:xfrm>
            <a:off x="2452969" y="4256094"/>
            <a:ext cx="1769873" cy="1064768"/>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3F3F3F"/>
              </a:buClr>
              <a:buSzPts val="1800"/>
              <a:buNone/>
            </a:pPr>
            <a:r>
              <a:rPr lang="en-US" b="1">
                <a:latin typeface="Comic Sans MS"/>
                <a:ea typeface="Comic Sans MS"/>
                <a:cs typeface="Comic Sans MS"/>
                <a:sym typeface="Comic Sans MS"/>
              </a:rPr>
              <a:t>Machine Learning</a:t>
            </a:r>
            <a:endParaRPr/>
          </a:p>
          <a:p>
            <a:pPr marL="0" lvl="0" indent="0" algn="ctr" rtl="0">
              <a:lnSpc>
                <a:spcPct val="100000"/>
              </a:lnSpc>
              <a:spcBef>
                <a:spcPts val="1000"/>
              </a:spcBef>
              <a:spcAft>
                <a:spcPts val="0"/>
              </a:spcAft>
              <a:buClr>
                <a:srgbClr val="3F3F3F"/>
              </a:buClr>
              <a:buSzPts val="1800"/>
              <a:buNone/>
            </a:pPr>
            <a:r>
              <a:rPr lang="en-US" b="1">
                <a:latin typeface="Comic Sans MS"/>
                <a:ea typeface="Comic Sans MS"/>
                <a:cs typeface="Comic Sans MS"/>
                <a:sym typeface="Comic Sans MS"/>
              </a:rPr>
              <a:t>Algorithms</a:t>
            </a:r>
            <a:endParaRPr/>
          </a:p>
        </p:txBody>
      </p:sp>
      <p:sp>
        <p:nvSpPr>
          <p:cNvPr id="414" name="Google Shape;414;p7"/>
          <p:cNvSpPr txBox="1">
            <a:spLocks noGrp="1"/>
          </p:cNvSpPr>
          <p:nvPr>
            <p:ph type="body" idx="9"/>
          </p:nvPr>
        </p:nvSpPr>
        <p:spPr>
          <a:xfrm>
            <a:off x="4693517" y="4256094"/>
            <a:ext cx="1620001" cy="623334"/>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3F3F3F"/>
              </a:buClr>
              <a:buSzPts val="1800"/>
              <a:buNone/>
            </a:pPr>
            <a:r>
              <a:rPr lang="en-US" b="1">
                <a:latin typeface="Comic Sans MS"/>
                <a:ea typeface="Comic Sans MS"/>
                <a:cs typeface="Comic Sans MS"/>
                <a:sym typeface="Comic Sans MS"/>
              </a:rPr>
              <a:t>Web Technology</a:t>
            </a:r>
            <a:endParaRPr/>
          </a:p>
        </p:txBody>
      </p:sp>
      <p:sp>
        <p:nvSpPr>
          <p:cNvPr id="415" name="Google Shape;415;p7"/>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US"/>
              <a:t>7</a:t>
            </a:fld>
            <a:endParaRPr/>
          </a:p>
        </p:txBody>
      </p:sp>
      <p:sp>
        <p:nvSpPr>
          <p:cNvPr id="416" name="Google Shape;416;p7" descr="Lightbulb"/>
          <p:cNvSpPr/>
          <p:nvPr/>
        </p:nvSpPr>
        <p:spPr>
          <a:xfrm>
            <a:off x="5105401" y="2880652"/>
            <a:ext cx="762710" cy="713886"/>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7" descr="Brain in head"/>
          <p:cNvSpPr/>
          <p:nvPr/>
        </p:nvSpPr>
        <p:spPr>
          <a:xfrm>
            <a:off x="2788597" y="2493714"/>
            <a:ext cx="1323507" cy="1363092"/>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7"/>
          <p:cNvSpPr/>
          <p:nvPr/>
        </p:nvSpPr>
        <p:spPr>
          <a:xfrm>
            <a:off x="829874" y="2755982"/>
            <a:ext cx="740233" cy="838556"/>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672B46"/>
            </a:gs>
            <a:gs pos="100000">
              <a:srgbClr val="9B4169"/>
            </a:gs>
          </a:gsLst>
          <a:path path="circle">
            <a:fillToRect t="100000" r="100000"/>
          </a:path>
          <a:tileRect l="-100000" b="-100000"/>
        </a:gradFill>
        <a:effectLst/>
      </p:bgPr>
    </p:bg>
    <p:spTree>
      <p:nvGrpSpPr>
        <p:cNvPr id="1" name="Shape 423"/>
        <p:cNvGrpSpPr/>
        <p:nvPr/>
      </p:nvGrpSpPr>
      <p:grpSpPr>
        <a:xfrm>
          <a:off x="0" y="0"/>
          <a:ext cx="0" cy="0"/>
          <a:chOff x="0" y="0"/>
          <a:chExt cx="0" cy="0"/>
        </a:xfrm>
      </p:grpSpPr>
      <p:sp>
        <p:nvSpPr>
          <p:cNvPr id="424" name="Google Shape;424;p8"/>
          <p:cNvSpPr txBox="1">
            <a:spLocks noGrp="1"/>
          </p:cNvSpPr>
          <p:nvPr>
            <p:ph type="ctrTitle"/>
          </p:nvPr>
        </p:nvSpPr>
        <p:spPr>
          <a:xfrm>
            <a:off x="8278586" y="2555420"/>
            <a:ext cx="3162911" cy="873579"/>
          </a:xfrm>
          <a:prstGeom prst="rect">
            <a:avLst/>
          </a:prstGeom>
          <a:noFill/>
          <a:ln>
            <a:noFill/>
          </a:ln>
        </p:spPr>
        <p:txBody>
          <a:bodyPr spcFirstLastPara="1" wrap="square" lIns="0" tIns="0" rIns="0" bIns="0" anchor="b" anchorCtr="0">
            <a:noAutofit/>
          </a:bodyPr>
          <a:lstStyle/>
          <a:p>
            <a:pPr marL="0" lvl="0" indent="0" algn="r" rtl="0">
              <a:lnSpc>
                <a:spcPct val="90000"/>
              </a:lnSpc>
              <a:spcBef>
                <a:spcPts val="0"/>
              </a:spcBef>
              <a:spcAft>
                <a:spcPts val="0"/>
              </a:spcAft>
              <a:buClr>
                <a:srgbClr val="0C0C0C"/>
              </a:buClr>
              <a:buSzPts val="4500"/>
              <a:buFont typeface="Arial"/>
              <a:buNone/>
            </a:pPr>
            <a:r>
              <a:rPr lang="en-US">
                <a:solidFill>
                  <a:srgbClr val="0C0C0C"/>
                </a:solidFill>
                <a:latin typeface="Arial"/>
                <a:ea typeface="Arial"/>
                <a:cs typeface="Arial"/>
                <a:sym typeface="Arial"/>
              </a:rPr>
              <a:t>RESULTS</a:t>
            </a:r>
            <a:endParaRPr/>
          </a:p>
        </p:txBody>
      </p:sp>
      <p:sp>
        <p:nvSpPr>
          <p:cNvPr id="425" name="Google Shape;425;p8"/>
          <p:cNvSpPr txBox="1">
            <a:spLocks noGrp="1"/>
          </p:cNvSpPr>
          <p:nvPr>
            <p:ph type="body" idx="4294967295"/>
          </p:nvPr>
        </p:nvSpPr>
        <p:spPr>
          <a:xfrm>
            <a:off x="7578276" y="3852023"/>
            <a:ext cx="3863221" cy="1415429"/>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lt1"/>
              </a:buClr>
              <a:buSzPts val="2400"/>
              <a:buFont typeface="Arial"/>
              <a:buNone/>
            </a:pPr>
            <a:r>
              <a:rPr lang="en-US" sz="2400" b="1" i="0" u="none" strike="noStrike" cap="none">
                <a:solidFill>
                  <a:schemeClr val="lt1"/>
                </a:solidFill>
                <a:latin typeface="Comic Sans MS"/>
                <a:ea typeface="Comic Sans MS"/>
                <a:cs typeface="Comic Sans MS"/>
                <a:sym typeface="Comic Sans MS"/>
              </a:rPr>
              <a:t>Front view of chat bot here you can select comfortable language and continue with their queries.</a:t>
            </a:r>
            <a:endParaRPr sz="2400" b="0" i="0" u="none" strike="noStrike" cap="none">
              <a:solidFill>
                <a:schemeClr val="lt1"/>
              </a:solidFill>
              <a:latin typeface="Comic Sans MS"/>
              <a:ea typeface="Comic Sans MS"/>
              <a:cs typeface="Comic Sans MS"/>
              <a:sym typeface="Comic Sans MS"/>
            </a:endParaRPr>
          </a:p>
        </p:txBody>
      </p:sp>
      <p:sp>
        <p:nvSpPr>
          <p:cNvPr id="426" name="Google Shape;426;p8"/>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US"/>
              <a:t>8</a:t>
            </a:fld>
            <a:endParaRPr/>
          </a:p>
        </p:txBody>
      </p:sp>
      <p:sp>
        <p:nvSpPr>
          <p:cNvPr id="427" name="Google Shape;427;p8"/>
          <p:cNvSpPr>
            <a:spLocks noGrp="1"/>
          </p:cNvSpPr>
          <p:nvPr>
            <p:ph type="pic" idx="2"/>
          </p:nvPr>
        </p:nvSpPr>
        <p:spPr>
          <a:xfrm>
            <a:off x="-1" y="947452"/>
            <a:ext cx="5703889" cy="4320000"/>
          </a:xfrm>
          <a:prstGeom prst="rect">
            <a:avLst/>
          </a:prstGeom>
          <a:solidFill>
            <a:srgbClr val="D8D8D8"/>
          </a:solidFill>
          <a:ln>
            <a:noFill/>
          </a:ln>
        </p:spPr>
        <p:txBody>
          <a:bodyPr spcFirstLastPara="1" wrap="square" lIns="180000" tIns="0" rIns="180000" bIns="0" anchor="ctr" anchorCtr="1">
            <a:noAutofit/>
          </a:bodyPr>
          <a:lstStyle/>
          <a:p>
            <a:pPr marL="0" lvl="0" indent="0" algn="l" rtl="0">
              <a:spcBef>
                <a:spcPts val="1000"/>
              </a:spcBef>
              <a:spcAft>
                <a:spcPts val="0"/>
              </a:spcAft>
              <a:buNone/>
            </a:pPr>
            <a:endParaRPr/>
          </a:p>
        </p:txBody>
      </p:sp>
      <p:pic>
        <p:nvPicPr>
          <p:cNvPr id="428" name="Google Shape;428;p8"/>
          <p:cNvPicPr preferRelativeResize="0"/>
          <p:nvPr/>
        </p:nvPicPr>
        <p:blipFill rotWithShape="1">
          <a:blip r:embed="rId3">
            <a:alphaModFix/>
          </a:blip>
          <a:srcRect l="31866" t="8958" r="1811" b="-964"/>
          <a:stretch/>
        </p:blipFill>
        <p:spPr>
          <a:xfrm>
            <a:off x="1" y="947452"/>
            <a:ext cx="5703888" cy="4320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pic>
        <p:nvPicPr>
          <p:cNvPr id="433" name="Google Shape;433;p9"/>
          <p:cNvPicPr preferRelativeResize="0"/>
          <p:nvPr/>
        </p:nvPicPr>
        <p:blipFill rotWithShape="1">
          <a:blip r:embed="rId3">
            <a:alphaModFix/>
          </a:blip>
          <a:srcRect l="70353" t="18530" r="2883" b="10204"/>
          <a:stretch/>
        </p:blipFill>
        <p:spPr>
          <a:xfrm>
            <a:off x="3147376" y="163286"/>
            <a:ext cx="2036991" cy="3106511"/>
          </a:xfrm>
          <a:prstGeom prst="rect">
            <a:avLst/>
          </a:prstGeom>
          <a:noFill/>
          <a:ln>
            <a:noFill/>
          </a:ln>
        </p:spPr>
      </p:pic>
      <p:pic>
        <p:nvPicPr>
          <p:cNvPr id="434" name="Google Shape;434;p9"/>
          <p:cNvPicPr preferRelativeResize="0"/>
          <p:nvPr/>
        </p:nvPicPr>
        <p:blipFill rotWithShape="1">
          <a:blip r:embed="rId4">
            <a:alphaModFix/>
          </a:blip>
          <a:srcRect l="70353" t="19099" r="3043" b="10774"/>
          <a:stretch/>
        </p:blipFill>
        <p:spPr>
          <a:xfrm>
            <a:off x="373786" y="163285"/>
            <a:ext cx="1944871" cy="3106512"/>
          </a:xfrm>
          <a:prstGeom prst="rect">
            <a:avLst/>
          </a:prstGeom>
          <a:noFill/>
          <a:ln>
            <a:noFill/>
          </a:ln>
        </p:spPr>
      </p:pic>
      <p:pic>
        <p:nvPicPr>
          <p:cNvPr id="435" name="Google Shape;435;p9"/>
          <p:cNvPicPr preferRelativeResize="0"/>
          <p:nvPr/>
        </p:nvPicPr>
        <p:blipFill rotWithShape="1">
          <a:blip r:embed="rId5">
            <a:alphaModFix/>
          </a:blip>
          <a:srcRect l="70833" t="19384" r="3846" b="11345"/>
          <a:stretch/>
        </p:blipFill>
        <p:spPr>
          <a:xfrm>
            <a:off x="6096000" y="163285"/>
            <a:ext cx="2036991" cy="3008541"/>
          </a:xfrm>
          <a:prstGeom prst="rect">
            <a:avLst/>
          </a:prstGeom>
          <a:noFill/>
          <a:ln>
            <a:noFill/>
          </a:ln>
        </p:spPr>
      </p:pic>
      <p:pic>
        <p:nvPicPr>
          <p:cNvPr id="436" name="Google Shape;436;p9"/>
          <p:cNvPicPr preferRelativeResize="0"/>
          <p:nvPr/>
        </p:nvPicPr>
        <p:blipFill rotWithShape="1">
          <a:blip r:embed="rId6">
            <a:alphaModFix/>
          </a:blip>
          <a:srcRect/>
          <a:stretch/>
        </p:blipFill>
        <p:spPr>
          <a:xfrm>
            <a:off x="9067850" y="97972"/>
            <a:ext cx="2036991" cy="3106512"/>
          </a:xfrm>
          <a:prstGeom prst="rect">
            <a:avLst/>
          </a:prstGeom>
          <a:noFill/>
          <a:ln>
            <a:noFill/>
          </a:ln>
        </p:spPr>
      </p:pic>
      <p:pic>
        <p:nvPicPr>
          <p:cNvPr id="437" name="Google Shape;437;p9"/>
          <p:cNvPicPr preferRelativeResize="0"/>
          <p:nvPr/>
        </p:nvPicPr>
        <p:blipFill rotWithShape="1">
          <a:blip r:embed="rId7">
            <a:alphaModFix/>
          </a:blip>
          <a:srcRect l="70511" t="18814" r="2887" b="8208"/>
          <a:stretch/>
        </p:blipFill>
        <p:spPr>
          <a:xfrm>
            <a:off x="339861" y="3588203"/>
            <a:ext cx="1978796" cy="3041197"/>
          </a:xfrm>
          <a:prstGeom prst="rect">
            <a:avLst/>
          </a:prstGeom>
          <a:noFill/>
          <a:ln>
            <a:noFill/>
          </a:ln>
        </p:spPr>
      </p:pic>
      <p:pic>
        <p:nvPicPr>
          <p:cNvPr id="438" name="Google Shape;438;p9"/>
          <p:cNvPicPr preferRelativeResize="0"/>
          <p:nvPr/>
        </p:nvPicPr>
        <p:blipFill rotWithShape="1">
          <a:blip r:embed="rId8">
            <a:alphaModFix/>
          </a:blip>
          <a:srcRect l="70833" t="19099" r="3044" b="9064"/>
          <a:stretch/>
        </p:blipFill>
        <p:spPr>
          <a:xfrm>
            <a:off x="3052127" y="3588203"/>
            <a:ext cx="2132240" cy="3106512"/>
          </a:xfrm>
          <a:prstGeom prst="rect">
            <a:avLst/>
          </a:prstGeom>
          <a:noFill/>
          <a:ln>
            <a:noFill/>
          </a:ln>
        </p:spPr>
      </p:pic>
      <p:pic>
        <p:nvPicPr>
          <p:cNvPr id="439" name="Google Shape;439;p9"/>
          <p:cNvPicPr preferRelativeResize="0"/>
          <p:nvPr/>
        </p:nvPicPr>
        <p:blipFill rotWithShape="1">
          <a:blip r:embed="rId9">
            <a:alphaModFix/>
          </a:blip>
          <a:srcRect l="69844" t="18767" r="2787" b="9705"/>
          <a:stretch/>
        </p:blipFill>
        <p:spPr>
          <a:xfrm>
            <a:off x="6096000" y="3555545"/>
            <a:ext cx="2036991" cy="3106512"/>
          </a:xfrm>
          <a:prstGeom prst="rect">
            <a:avLst/>
          </a:prstGeom>
          <a:noFill/>
          <a:ln>
            <a:noFill/>
          </a:ln>
        </p:spPr>
      </p:pic>
      <p:pic>
        <p:nvPicPr>
          <p:cNvPr id="440" name="Google Shape;440;p9"/>
          <p:cNvPicPr preferRelativeResize="0"/>
          <p:nvPr/>
        </p:nvPicPr>
        <p:blipFill rotWithShape="1">
          <a:blip r:embed="rId10">
            <a:alphaModFix/>
          </a:blip>
          <a:srcRect l="70916" t="21031" r="3972" b="11375"/>
          <a:stretch/>
        </p:blipFill>
        <p:spPr>
          <a:xfrm>
            <a:off x="9165822" y="3579335"/>
            <a:ext cx="2036991" cy="3160282"/>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Contoso Theme 2">
      <a:dk1>
        <a:srgbClr val="000000"/>
      </a:dk1>
      <a:lt1>
        <a:srgbClr val="FFFFFF"/>
      </a:lt1>
      <a:dk2>
        <a:srgbClr val="44546A"/>
      </a:dk2>
      <a:lt2>
        <a:srgbClr val="E7E6E6"/>
      </a:lt2>
      <a:accent1>
        <a:srgbClr val="155078"/>
      </a:accent1>
      <a:accent2>
        <a:srgbClr val="0F3955"/>
      </a:accent2>
      <a:accent3>
        <a:srgbClr val="BF678E"/>
      </a:accent3>
      <a:accent4>
        <a:srgbClr val="B2606E"/>
      </a:accent4>
      <a:accent5>
        <a:srgbClr val="731F1C"/>
      </a:accent5>
      <a:accent6>
        <a:srgbClr val="666666"/>
      </a:accent6>
      <a:hlink>
        <a:srgbClr val="BF678E"/>
      </a:hlink>
      <a:folHlink>
        <a:srgbClr val="731F1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962</Words>
  <Application>Microsoft Office PowerPoint</Application>
  <PresentationFormat>Widescreen</PresentationFormat>
  <Paragraphs>79</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Comic Sans MS</vt:lpstr>
      <vt:lpstr>Arial</vt:lpstr>
      <vt:lpstr>Calibri</vt:lpstr>
      <vt:lpstr>Corbel</vt:lpstr>
      <vt:lpstr>Office Theme</vt:lpstr>
      <vt:lpstr>MULTI-LINGUAL CHATBOT</vt:lpstr>
      <vt:lpstr>WHAT’S NEW 🤔?</vt:lpstr>
      <vt:lpstr>ABSTRACT</vt:lpstr>
      <vt:lpstr> PROBLEM STATEMENT</vt:lpstr>
      <vt:lpstr> LITERATURE SURVEY:</vt:lpstr>
      <vt:lpstr>The Problems solved by bot 🤗 </vt:lpstr>
      <vt:lpstr>Required  technologies</vt:lpstr>
      <vt:lpstr>RESULTS</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Manasa Jami</cp:lastModifiedBy>
  <cp:revision>1</cp:revision>
  <dcterms:created xsi:type="dcterms:W3CDTF">2020-11-23T06:52:23Z</dcterms:created>
  <dcterms:modified xsi:type="dcterms:W3CDTF">2025-02-06T00:34:01Z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