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cc7bb2ab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cc7bb2ab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cc7bb2ab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cc7bb2ab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cc7bb2ab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cc7bb2a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cc7bb2ab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cc7bb2a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cc7bb2ab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cc7bb2ab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cc7bb2ab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cc7bb2ab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cc7bb2ab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cc7bb2ab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cc7bb2ab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cc7bb2ab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cc7bb2ab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cc7bb2ab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cc7bb2ab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cc7bb2ab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515"/>
              <a:buFont typeface="Arial"/>
              <a:buNone/>
            </a:pPr>
            <a:r>
              <a:rPr b="1" lang="en" sz="4311">
                <a:latin typeface="Calibri"/>
                <a:ea typeface="Calibri"/>
                <a:cs typeface="Calibri"/>
                <a:sym typeface="Calibri"/>
              </a:rPr>
              <a:t>Autonomous Race car Navigation with Reinforcement Learning</a:t>
            </a:r>
            <a:endParaRPr b="1" sz="431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Mohammad Jaminur Islam,CS258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>
                <a:latin typeface="Calibri"/>
                <a:ea typeface="Calibri"/>
                <a:cs typeface="Calibri"/>
                <a:sym typeface="Calibri"/>
              </a:rPr>
              <a:t>Future scope</a:t>
            </a:r>
            <a:endParaRPr b="1" sz="26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memory based models such as LSTM or RNN even transformer to learn more efficiently.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Started working on multiple 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environments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collecting sample trajectories for minibatching. (takes too long to converge or pick up the reward)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TD3 I faced difficulties tuning the parameters want to explore more about TD3.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>
                <a:latin typeface="Calibri"/>
                <a:ea typeface="Calibri"/>
                <a:cs typeface="Calibri"/>
                <a:sym typeface="Calibri"/>
              </a:rPr>
              <a:t>Q/A</a:t>
            </a:r>
            <a:endParaRPr b="1" sz="262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325" y="1240150"/>
            <a:ext cx="69913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>
                <a:latin typeface="Calibri"/>
                <a:ea typeface="Calibri"/>
                <a:cs typeface="Calibri"/>
                <a:sym typeface="Calibri"/>
              </a:rPr>
              <a:t>Project Goal</a:t>
            </a:r>
            <a:endParaRPr b="1" sz="26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40300" y="1087800"/>
            <a:ext cx="41478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an autonomous Racecar agent using reinforcement learning (RL) to navigate a racetrack efficiently.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Leverage image-based observations to learn the continuous action.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713"/>
            <a:ext cx="4344425" cy="32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>
                <a:latin typeface="Calibri"/>
                <a:ea typeface="Calibri"/>
                <a:cs typeface="Calibri"/>
                <a:sym typeface="Calibri"/>
              </a:rPr>
              <a:t>Racecar environment</a:t>
            </a:r>
            <a:endParaRPr b="1" sz="26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10425"/>
            <a:ext cx="4861800" cy="3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Gymnasium race car version 3.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 space: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of shape 96,96,3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 space: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shape of 3, steering in range [-1,1], brake and gas in range (0,1).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 dynamic: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 random.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wrapper: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4 frames are considered while taking action.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Reward calibration: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penalty going to the green zone in the track. 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625" y="1565475"/>
            <a:ext cx="3775450" cy="24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>
                <a:latin typeface="Calibri"/>
                <a:ea typeface="Calibri"/>
                <a:cs typeface="Calibri"/>
                <a:sym typeface="Calibri"/>
              </a:rPr>
              <a:t>Algorithms </a:t>
            </a:r>
            <a:endParaRPr b="1" sz="26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Proximal Policy Optimization (PPO)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On-Policy Training: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Directly interacts with the environment to iteratively refine the policy network.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 Estimation: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Balances immediate and long-term rewards using G(t)=r(t)+γ⋅G(t+1),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Entropy Regularization: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Starts with an entropy coefficient of 0.02 to encourage exploration and decays to 0.001.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 Updates: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Trains the policy network over 3 epochs and the value network over 5 epochs per iteration with a batch size of 256 and learning rate of 5e-4,1e-3.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786"/>
              <a:buFont typeface="Arial"/>
              <a:buNone/>
            </a:pPr>
            <a:r>
              <a:rPr b="1" lang="en" sz="2620">
                <a:latin typeface="Calibri"/>
                <a:ea typeface="Calibri"/>
                <a:cs typeface="Calibri"/>
                <a:sym typeface="Calibri"/>
              </a:rPr>
              <a:t>Algorithms(cont)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Twin Delayed Deep Deterministic Policy Gradient (TD3)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 Noise: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Adds Gaussian noise with a standard deviation of 0.1 to policy outputs, clipped for stability.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Replay Buffer: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Stores up to 10,000 experiences to enable efficient off-policy sampling and reduce overfitting.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Delayed Policy Updates: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Updates the policy network every two steps, stabilizing training, while the value network is updated at every iteration.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Optimization Setup: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Actor network uses a learning rate of 7e−4, and the critic network uses 1e−4.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b="1" sz="262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918951" y="-1058126"/>
            <a:ext cx="4885050" cy="725975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633650" y="445025"/>
            <a:ext cx="1947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CNN layer starting from 4*8 to 256 *1 using varying kernel size and strides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6868550" y="1335250"/>
            <a:ext cx="2145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alpha, beta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Shape Batch size *3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4288025" y="3309600"/>
            <a:ext cx="214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 connected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layer 1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256*128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 connected layer 2: 128*3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>
                <a:latin typeface="Calibri"/>
                <a:ea typeface="Calibri"/>
                <a:cs typeface="Calibri"/>
                <a:sym typeface="Calibri"/>
              </a:rPr>
              <a:t>Result</a:t>
            </a:r>
            <a:endParaRPr b="1" sz="262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175" y="1114075"/>
            <a:ext cx="501181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>
                <a:latin typeface="Calibri"/>
                <a:ea typeface="Calibri"/>
                <a:cs typeface="Calibri"/>
                <a:sym typeface="Calibri"/>
              </a:rPr>
              <a:t>Race car animation</a:t>
            </a:r>
            <a:endParaRPr b="1" sz="262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500" y="1127950"/>
            <a:ext cx="5464601" cy="36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>
                <a:latin typeface="Calibri"/>
                <a:ea typeface="Calibri"/>
                <a:cs typeface="Calibri"/>
                <a:sym typeface="Calibri"/>
              </a:rPr>
              <a:t>What worked for me and what not</a:t>
            </a:r>
            <a:endParaRPr b="1" sz="262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325" y="1396150"/>
            <a:ext cx="4893675" cy="32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479300" y="1688325"/>
            <a:ext cx="33216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without combining multiple frames it did not work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 lap complete complete percentage suffered a lot as well.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Curricula learning worked magically that helped picked up rewards.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