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4660"/>
  </p:normalViewPr>
  <p:slideViewPr>
    <p:cSldViewPr snapToGrid="0">
      <p:cViewPr>
        <p:scale>
          <a:sx n="95" d="100"/>
          <a:sy n="95" d="100"/>
        </p:scale>
        <p:origin x="5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8C261-1EC7-32B6-10FD-93BAE69EE5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9F9DC3-6AF1-BB02-EE46-CF083E9FFE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96C9E7-D1CF-68FF-6969-7C842B09F78D}"/>
              </a:ext>
            </a:extLst>
          </p:cNvPr>
          <p:cNvSpPr>
            <a:spLocks noGrp="1"/>
          </p:cNvSpPr>
          <p:nvPr>
            <p:ph type="dt" sz="half" idx="10"/>
          </p:nvPr>
        </p:nvSpPr>
        <p:spPr/>
        <p:txBody>
          <a:bodyPr/>
          <a:lstStyle/>
          <a:p>
            <a:fld id="{4B503D54-B684-486C-8F30-6F51EBC9A6B9}" type="datetimeFigureOut">
              <a:rPr lang="en-US" smtClean="0"/>
              <a:t>10/12/24</a:t>
            </a:fld>
            <a:endParaRPr lang="en-US"/>
          </a:p>
        </p:txBody>
      </p:sp>
      <p:sp>
        <p:nvSpPr>
          <p:cNvPr id="5" name="Footer Placeholder 4">
            <a:extLst>
              <a:ext uri="{FF2B5EF4-FFF2-40B4-BE49-F238E27FC236}">
                <a16:creationId xmlns:a16="http://schemas.microsoft.com/office/drawing/2014/main" id="{36E5B3A6-47E7-C8C3-B889-B99A424274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CBDFB0-9ADE-D14B-B8B4-9DD2E534F49E}"/>
              </a:ext>
            </a:extLst>
          </p:cNvPr>
          <p:cNvSpPr>
            <a:spLocks noGrp="1"/>
          </p:cNvSpPr>
          <p:nvPr>
            <p:ph type="sldNum" sz="quarter" idx="12"/>
          </p:nvPr>
        </p:nvSpPr>
        <p:spPr/>
        <p:txBody>
          <a:bodyPr/>
          <a:lstStyle/>
          <a:p>
            <a:fld id="{F681EA51-8AD5-436B-B7E3-F2DA68CDBAB6}" type="slidenum">
              <a:rPr lang="en-US" smtClean="0"/>
              <a:t>‹#›</a:t>
            </a:fld>
            <a:endParaRPr lang="en-US"/>
          </a:p>
        </p:txBody>
      </p:sp>
    </p:spTree>
    <p:extLst>
      <p:ext uri="{BB962C8B-B14F-4D97-AF65-F5344CB8AC3E}">
        <p14:creationId xmlns:p14="http://schemas.microsoft.com/office/powerpoint/2010/main" val="3221186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15A7F-0B62-06A7-ADD5-9F43122325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2B7961-E566-D9F3-4583-52CD95E829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9F3216-3A40-3F32-76FC-7F079B59A532}"/>
              </a:ext>
            </a:extLst>
          </p:cNvPr>
          <p:cNvSpPr>
            <a:spLocks noGrp="1"/>
          </p:cNvSpPr>
          <p:nvPr>
            <p:ph type="dt" sz="half" idx="10"/>
          </p:nvPr>
        </p:nvSpPr>
        <p:spPr/>
        <p:txBody>
          <a:bodyPr/>
          <a:lstStyle/>
          <a:p>
            <a:fld id="{4B503D54-B684-486C-8F30-6F51EBC9A6B9}" type="datetimeFigureOut">
              <a:rPr lang="en-US" smtClean="0"/>
              <a:t>10/12/24</a:t>
            </a:fld>
            <a:endParaRPr lang="en-US"/>
          </a:p>
        </p:txBody>
      </p:sp>
      <p:sp>
        <p:nvSpPr>
          <p:cNvPr id="5" name="Footer Placeholder 4">
            <a:extLst>
              <a:ext uri="{FF2B5EF4-FFF2-40B4-BE49-F238E27FC236}">
                <a16:creationId xmlns:a16="http://schemas.microsoft.com/office/drawing/2014/main" id="{CA7FDACB-1653-FFD7-C9DC-4CCD0D6B5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5D2034-046A-7FED-CAE4-6E4C514AF990}"/>
              </a:ext>
            </a:extLst>
          </p:cNvPr>
          <p:cNvSpPr>
            <a:spLocks noGrp="1"/>
          </p:cNvSpPr>
          <p:nvPr>
            <p:ph type="sldNum" sz="quarter" idx="12"/>
          </p:nvPr>
        </p:nvSpPr>
        <p:spPr/>
        <p:txBody>
          <a:bodyPr/>
          <a:lstStyle/>
          <a:p>
            <a:fld id="{F681EA51-8AD5-436B-B7E3-F2DA68CDBAB6}" type="slidenum">
              <a:rPr lang="en-US" smtClean="0"/>
              <a:t>‹#›</a:t>
            </a:fld>
            <a:endParaRPr lang="en-US"/>
          </a:p>
        </p:txBody>
      </p:sp>
    </p:spTree>
    <p:extLst>
      <p:ext uri="{BB962C8B-B14F-4D97-AF65-F5344CB8AC3E}">
        <p14:creationId xmlns:p14="http://schemas.microsoft.com/office/powerpoint/2010/main" val="4176124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B6197B-AE87-FC6D-EA05-AC7BFE7EEB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14D25A-1726-276B-F916-685702255F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CAA387-86D2-76B5-C61B-F0BC08D3CA31}"/>
              </a:ext>
            </a:extLst>
          </p:cNvPr>
          <p:cNvSpPr>
            <a:spLocks noGrp="1"/>
          </p:cNvSpPr>
          <p:nvPr>
            <p:ph type="dt" sz="half" idx="10"/>
          </p:nvPr>
        </p:nvSpPr>
        <p:spPr/>
        <p:txBody>
          <a:bodyPr/>
          <a:lstStyle/>
          <a:p>
            <a:fld id="{4B503D54-B684-486C-8F30-6F51EBC9A6B9}" type="datetimeFigureOut">
              <a:rPr lang="en-US" smtClean="0"/>
              <a:t>10/12/24</a:t>
            </a:fld>
            <a:endParaRPr lang="en-US"/>
          </a:p>
        </p:txBody>
      </p:sp>
      <p:sp>
        <p:nvSpPr>
          <p:cNvPr id="5" name="Footer Placeholder 4">
            <a:extLst>
              <a:ext uri="{FF2B5EF4-FFF2-40B4-BE49-F238E27FC236}">
                <a16:creationId xmlns:a16="http://schemas.microsoft.com/office/drawing/2014/main" id="{1874C780-5469-C796-827A-AE77AA04E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3546EC-3923-B02F-A8BE-17BC78FDABA9}"/>
              </a:ext>
            </a:extLst>
          </p:cNvPr>
          <p:cNvSpPr>
            <a:spLocks noGrp="1"/>
          </p:cNvSpPr>
          <p:nvPr>
            <p:ph type="sldNum" sz="quarter" idx="12"/>
          </p:nvPr>
        </p:nvSpPr>
        <p:spPr/>
        <p:txBody>
          <a:bodyPr/>
          <a:lstStyle/>
          <a:p>
            <a:fld id="{F681EA51-8AD5-436B-B7E3-F2DA68CDBAB6}" type="slidenum">
              <a:rPr lang="en-US" smtClean="0"/>
              <a:t>‹#›</a:t>
            </a:fld>
            <a:endParaRPr lang="en-US"/>
          </a:p>
        </p:txBody>
      </p:sp>
    </p:spTree>
    <p:extLst>
      <p:ext uri="{BB962C8B-B14F-4D97-AF65-F5344CB8AC3E}">
        <p14:creationId xmlns:p14="http://schemas.microsoft.com/office/powerpoint/2010/main" val="1344759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BB698-24A2-61E2-EC3D-852E96820E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CCAC46-8D7D-0F39-D110-B844BC0180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BF527A-D521-8FD7-7979-3E40E864EBD7}"/>
              </a:ext>
            </a:extLst>
          </p:cNvPr>
          <p:cNvSpPr>
            <a:spLocks noGrp="1"/>
          </p:cNvSpPr>
          <p:nvPr>
            <p:ph type="dt" sz="half" idx="10"/>
          </p:nvPr>
        </p:nvSpPr>
        <p:spPr/>
        <p:txBody>
          <a:bodyPr/>
          <a:lstStyle/>
          <a:p>
            <a:fld id="{4B503D54-B684-486C-8F30-6F51EBC9A6B9}" type="datetimeFigureOut">
              <a:rPr lang="en-US" smtClean="0"/>
              <a:t>10/12/24</a:t>
            </a:fld>
            <a:endParaRPr lang="en-US"/>
          </a:p>
        </p:txBody>
      </p:sp>
      <p:sp>
        <p:nvSpPr>
          <p:cNvPr id="5" name="Footer Placeholder 4">
            <a:extLst>
              <a:ext uri="{FF2B5EF4-FFF2-40B4-BE49-F238E27FC236}">
                <a16:creationId xmlns:a16="http://schemas.microsoft.com/office/drawing/2014/main" id="{FF191BC5-4F4D-F138-4066-90C1763679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28DDEA-7380-34D0-9F68-5F78BEDEDFC2}"/>
              </a:ext>
            </a:extLst>
          </p:cNvPr>
          <p:cNvSpPr>
            <a:spLocks noGrp="1"/>
          </p:cNvSpPr>
          <p:nvPr>
            <p:ph type="sldNum" sz="quarter" idx="12"/>
          </p:nvPr>
        </p:nvSpPr>
        <p:spPr/>
        <p:txBody>
          <a:bodyPr/>
          <a:lstStyle/>
          <a:p>
            <a:fld id="{F681EA51-8AD5-436B-B7E3-F2DA68CDBAB6}" type="slidenum">
              <a:rPr lang="en-US" smtClean="0"/>
              <a:t>‹#›</a:t>
            </a:fld>
            <a:endParaRPr lang="en-US"/>
          </a:p>
        </p:txBody>
      </p:sp>
    </p:spTree>
    <p:extLst>
      <p:ext uri="{BB962C8B-B14F-4D97-AF65-F5344CB8AC3E}">
        <p14:creationId xmlns:p14="http://schemas.microsoft.com/office/powerpoint/2010/main" val="3770590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D8774-28A0-4B69-EACE-C05848B70F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3FEB8E-60A9-41B1-4ACF-D5D6B722CD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93F91B-F5BA-B511-AF76-7003F853EADD}"/>
              </a:ext>
            </a:extLst>
          </p:cNvPr>
          <p:cNvSpPr>
            <a:spLocks noGrp="1"/>
          </p:cNvSpPr>
          <p:nvPr>
            <p:ph type="dt" sz="half" idx="10"/>
          </p:nvPr>
        </p:nvSpPr>
        <p:spPr/>
        <p:txBody>
          <a:bodyPr/>
          <a:lstStyle/>
          <a:p>
            <a:fld id="{4B503D54-B684-486C-8F30-6F51EBC9A6B9}" type="datetimeFigureOut">
              <a:rPr lang="en-US" smtClean="0"/>
              <a:t>10/12/24</a:t>
            </a:fld>
            <a:endParaRPr lang="en-US"/>
          </a:p>
        </p:txBody>
      </p:sp>
      <p:sp>
        <p:nvSpPr>
          <p:cNvPr id="5" name="Footer Placeholder 4">
            <a:extLst>
              <a:ext uri="{FF2B5EF4-FFF2-40B4-BE49-F238E27FC236}">
                <a16:creationId xmlns:a16="http://schemas.microsoft.com/office/drawing/2014/main" id="{F8A17E4C-1752-D5DB-9D03-B93B97489B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6E82C6-56C3-03BB-FBB5-EB112A1CE439}"/>
              </a:ext>
            </a:extLst>
          </p:cNvPr>
          <p:cNvSpPr>
            <a:spLocks noGrp="1"/>
          </p:cNvSpPr>
          <p:nvPr>
            <p:ph type="sldNum" sz="quarter" idx="12"/>
          </p:nvPr>
        </p:nvSpPr>
        <p:spPr/>
        <p:txBody>
          <a:bodyPr/>
          <a:lstStyle/>
          <a:p>
            <a:fld id="{F681EA51-8AD5-436B-B7E3-F2DA68CDBAB6}" type="slidenum">
              <a:rPr lang="en-US" smtClean="0"/>
              <a:t>‹#›</a:t>
            </a:fld>
            <a:endParaRPr lang="en-US"/>
          </a:p>
        </p:txBody>
      </p:sp>
    </p:spTree>
    <p:extLst>
      <p:ext uri="{BB962C8B-B14F-4D97-AF65-F5344CB8AC3E}">
        <p14:creationId xmlns:p14="http://schemas.microsoft.com/office/powerpoint/2010/main" val="2787004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B289-0A67-4845-9561-D52040C112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957F2B-862F-E24F-02E3-330ADF2229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A698E4-865F-60DD-7D35-835BB3F3A1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E688F5-726E-EA18-0D0A-CD2BC626E691}"/>
              </a:ext>
            </a:extLst>
          </p:cNvPr>
          <p:cNvSpPr>
            <a:spLocks noGrp="1"/>
          </p:cNvSpPr>
          <p:nvPr>
            <p:ph type="dt" sz="half" idx="10"/>
          </p:nvPr>
        </p:nvSpPr>
        <p:spPr/>
        <p:txBody>
          <a:bodyPr/>
          <a:lstStyle/>
          <a:p>
            <a:fld id="{4B503D54-B684-486C-8F30-6F51EBC9A6B9}" type="datetimeFigureOut">
              <a:rPr lang="en-US" smtClean="0"/>
              <a:t>10/12/24</a:t>
            </a:fld>
            <a:endParaRPr lang="en-US"/>
          </a:p>
        </p:txBody>
      </p:sp>
      <p:sp>
        <p:nvSpPr>
          <p:cNvPr id="6" name="Footer Placeholder 5">
            <a:extLst>
              <a:ext uri="{FF2B5EF4-FFF2-40B4-BE49-F238E27FC236}">
                <a16:creationId xmlns:a16="http://schemas.microsoft.com/office/drawing/2014/main" id="{E48BD89A-606E-4F77-8019-F98B9CDAEA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4B42F9-2134-EF9F-3429-49807C32DEC6}"/>
              </a:ext>
            </a:extLst>
          </p:cNvPr>
          <p:cNvSpPr>
            <a:spLocks noGrp="1"/>
          </p:cNvSpPr>
          <p:nvPr>
            <p:ph type="sldNum" sz="quarter" idx="12"/>
          </p:nvPr>
        </p:nvSpPr>
        <p:spPr/>
        <p:txBody>
          <a:bodyPr/>
          <a:lstStyle/>
          <a:p>
            <a:fld id="{F681EA51-8AD5-436B-B7E3-F2DA68CDBAB6}" type="slidenum">
              <a:rPr lang="en-US" smtClean="0"/>
              <a:t>‹#›</a:t>
            </a:fld>
            <a:endParaRPr lang="en-US"/>
          </a:p>
        </p:txBody>
      </p:sp>
    </p:spTree>
    <p:extLst>
      <p:ext uri="{BB962C8B-B14F-4D97-AF65-F5344CB8AC3E}">
        <p14:creationId xmlns:p14="http://schemas.microsoft.com/office/powerpoint/2010/main" val="2376756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A0DA6-000C-645F-9A52-89B0DD0901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E7BBDB-5168-1D4B-FE46-F5DB5958C6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B8C3DD-679C-08B2-520B-1713B6C434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FF31B7-D98F-DBC6-9CA3-A9D4375410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57BB3A-5A2F-2989-4848-46BEC5C398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8EBBDD-71AE-CA04-9954-FB791CC475BC}"/>
              </a:ext>
            </a:extLst>
          </p:cNvPr>
          <p:cNvSpPr>
            <a:spLocks noGrp="1"/>
          </p:cNvSpPr>
          <p:nvPr>
            <p:ph type="dt" sz="half" idx="10"/>
          </p:nvPr>
        </p:nvSpPr>
        <p:spPr/>
        <p:txBody>
          <a:bodyPr/>
          <a:lstStyle/>
          <a:p>
            <a:fld id="{4B503D54-B684-486C-8F30-6F51EBC9A6B9}" type="datetimeFigureOut">
              <a:rPr lang="en-US" smtClean="0"/>
              <a:t>10/12/24</a:t>
            </a:fld>
            <a:endParaRPr lang="en-US"/>
          </a:p>
        </p:txBody>
      </p:sp>
      <p:sp>
        <p:nvSpPr>
          <p:cNvPr id="8" name="Footer Placeholder 7">
            <a:extLst>
              <a:ext uri="{FF2B5EF4-FFF2-40B4-BE49-F238E27FC236}">
                <a16:creationId xmlns:a16="http://schemas.microsoft.com/office/drawing/2014/main" id="{C34419B6-10EE-56D3-31E8-507B944481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94AFE3-71B6-595B-6EB8-2BD5E0A2D109}"/>
              </a:ext>
            </a:extLst>
          </p:cNvPr>
          <p:cNvSpPr>
            <a:spLocks noGrp="1"/>
          </p:cNvSpPr>
          <p:nvPr>
            <p:ph type="sldNum" sz="quarter" idx="12"/>
          </p:nvPr>
        </p:nvSpPr>
        <p:spPr/>
        <p:txBody>
          <a:bodyPr/>
          <a:lstStyle/>
          <a:p>
            <a:fld id="{F681EA51-8AD5-436B-B7E3-F2DA68CDBAB6}" type="slidenum">
              <a:rPr lang="en-US" smtClean="0"/>
              <a:t>‹#›</a:t>
            </a:fld>
            <a:endParaRPr lang="en-US"/>
          </a:p>
        </p:txBody>
      </p:sp>
    </p:spTree>
    <p:extLst>
      <p:ext uri="{BB962C8B-B14F-4D97-AF65-F5344CB8AC3E}">
        <p14:creationId xmlns:p14="http://schemas.microsoft.com/office/powerpoint/2010/main" val="1090696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F070D-5322-801C-D058-7E87B2EB73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87A8E0-1628-DAC1-747F-B612302E6556}"/>
              </a:ext>
            </a:extLst>
          </p:cNvPr>
          <p:cNvSpPr>
            <a:spLocks noGrp="1"/>
          </p:cNvSpPr>
          <p:nvPr>
            <p:ph type="dt" sz="half" idx="10"/>
          </p:nvPr>
        </p:nvSpPr>
        <p:spPr/>
        <p:txBody>
          <a:bodyPr/>
          <a:lstStyle/>
          <a:p>
            <a:fld id="{4B503D54-B684-486C-8F30-6F51EBC9A6B9}" type="datetimeFigureOut">
              <a:rPr lang="en-US" smtClean="0"/>
              <a:t>10/12/24</a:t>
            </a:fld>
            <a:endParaRPr lang="en-US"/>
          </a:p>
        </p:txBody>
      </p:sp>
      <p:sp>
        <p:nvSpPr>
          <p:cNvPr id="4" name="Footer Placeholder 3">
            <a:extLst>
              <a:ext uri="{FF2B5EF4-FFF2-40B4-BE49-F238E27FC236}">
                <a16:creationId xmlns:a16="http://schemas.microsoft.com/office/drawing/2014/main" id="{DF7A12B2-7595-1862-5B77-9177110ADE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080339-6525-C233-002B-3B48C6CE0818}"/>
              </a:ext>
            </a:extLst>
          </p:cNvPr>
          <p:cNvSpPr>
            <a:spLocks noGrp="1"/>
          </p:cNvSpPr>
          <p:nvPr>
            <p:ph type="sldNum" sz="quarter" idx="12"/>
          </p:nvPr>
        </p:nvSpPr>
        <p:spPr/>
        <p:txBody>
          <a:bodyPr/>
          <a:lstStyle/>
          <a:p>
            <a:fld id="{F681EA51-8AD5-436B-B7E3-F2DA68CDBAB6}" type="slidenum">
              <a:rPr lang="en-US" smtClean="0"/>
              <a:t>‹#›</a:t>
            </a:fld>
            <a:endParaRPr lang="en-US"/>
          </a:p>
        </p:txBody>
      </p:sp>
    </p:spTree>
    <p:extLst>
      <p:ext uri="{BB962C8B-B14F-4D97-AF65-F5344CB8AC3E}">
        <p14:creationId xmlns:p14="http://schemas.microsoft.com/office/powerpoint/2010/main" val="42607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833B74-F8BF-A365-CE0E-44111713BAF5}"/>
              </a:ext>
            </a:extLst>
          </p:cNvPr>
          <p:cNvSpPr>
            <a:spLocks noGrp="1"/>
          </p:cNvSpPr>
          <p:nvPr>
            <p:ph type="dt" sz="half" idx="10"/>
          </p:nvPr>
        </p:nvSpPr>
        <p:spPr/>
        <p:txBody>
          <a:bodyPr/>
          <a:lstStyle/>
          <a:p>
            <a:fld id="{4B503D54-B684-486C-8F30-6F51EBC9A6B9}" type="datetimeFigureOut">
              <a:rPr lang="en-US" smtClean="0"/>
              <a:t>10/12/24</a:t>
            </a:fld>
            <a:endParaRPr lang="en-US"/>
          </a:p>
        </p:txBody>
      </p:sp>
      <p:sp>
        <p:nvSpPr>
          <p:cNvPr id="3" name="Footer Placeholder 2">
            <a:extLst>
              <a:ext uri="{FF2B5EF4-FFF2-40B4-BE49-F238E27FC236}">
                <a16:creationId xmlns:a16="http://schemas.microsoft.com/office/drawing/2014/main" id="{FB1DADDC-7990-AE6E-E970-F1B97BF677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CF5D5C-D377-4AD5-C1BD-355B5BB12CDC}"/>
              </a:ext>
            </a:extLst>
          </p:cNvPr>
          <p:cNvSpPr>
            <a:spLocks noGrp="1"/>
          </p:cNvSpPr>
          <p:nvPr>
            <p:ph type="sldNum" sz="quarter" idx="12"/>
          </p:nvPr>
        </p:nvSpPr>
        <p:spPr/>
        <p:txBody>
          <a:bodyPr/>
          <a:lstStyle/>
          <a:p>
            <a:fld id="{F681EA51-8AD5-436B-B7E3-F2DA68CDBAB6}" type="slidenum">
              <a:rPr lang="en-US" smtClean="0"/>
              <a:t>‹#›</a:t>
            </a:fld>
            <a:endParaRPr lang="en-US"/>
          </a:p>
        </p:txBody>
      </p:sp>
    </p:spTree>
    <p:extLst>
      <p:ext uri="{BB962C8B-B14F-4D97-AF65-F5344CB8AC3E}">
        <p14:creationId xmlns:p14="http://schemas.microsoft.com/office/powerpoint/2010/main" val="3147844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CC7DD-DACB-6510-7BCF-AE3BA4EC16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5417D8-8CE3-F0B1-370A-69B097D1E2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AA5AEB-521A-10CB-015D-34888E3190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52E32A-EE43-1309-794D-9228BAE644DB}"/>
              </a:ext>
            </a:extLst>
          </p:cNvPr>
          <p:cNvSpPr>
            <a:spLocks noGrp="1"/>
          </p:cNvSpPr>
          <p:nvPr>
            <p:ph type="dt" sz="half" idx="10"/>
          </p:nvPr>
        </p:nvSpPr>
        <p:spPr/>
        <p:txBody>
          <a:bodyPr/>
          <a:lstStyle/>
          <a:p>
            <a:fld id="{4B503D54-B684-486C-8F30-6F51EBC9A6B9}" type="datetimeFigureOut">
              <a:rPr lang="en-US" smtClean="0"/>
              <a:t>10/12/24</a:t>
            </a:fld>
            <a:endParaRPr lang="en-US"/>
          </a:p>
        </p:txBody>
      </p:sp>
      <p:sp>
        <p:nvSpPr>
          <p:cNvPr id="6" name="Footer Placeholder 5">
            <a:extLst>
              <a:ext uri="{FF2B5EF4-FFF2-40B4-BE49-F238E27FC236}">
                <a16:creationId xmlns:a16="http://schemas.microsoft.com/office/drawing/2014/main" id="{0EABFCA0-250F-68C5-DDC6-63F912DEEF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B73CDE-8F31-7A5F-5755-AFC88D9AC015}"/>
              </a:ext>
            </a:extLst>
          </p:cNvPr>
          <p:cNvSpPr>
            <a:spLocks noGrp="1"/>
          </p:cNvSpPr>
          <p:nvPr>
            <p:ph type="sldNum" sz="quarter" idx="12"/>
          </p:nvPr>
        </p:nvSpPr>
        <p:spPr/>
        <p:txBody>
          <a:bodyPr/>
          <a:lstStyle/>
          <a:p>
            <a:fld id="{F681EA51-8AD5-436B-B7E3-F2DA68CDBAB6}" type="slidenum">
              <a:rPr lang="en-US" smtClean="0"/>
              <a:t>‹#›</a:t>
            </a:fld>
            <a:endParaRPr lang="en-US"/>
          </a:p>
        </p:txBody>
      </p:sp>
    </p:spTree>
    <p:extLst>
      <p:ext uri="{BB962C8B-B14F-4D97-AF65-F5344CB8AC3E}">
        <p14:creationId xmlns:p14="http://schemas.microsoft.com/office/powerpoint/2010/main" val="2462657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737DD-AB65-156A-3ED2-F9CDC827AB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20478C-38E2-8523-795A-717F204FCE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D81A2A-7C41-3C79-8208-DF2476976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5EB8DE-7B69-EF02-3375-9DBBE25ABC79}"/>
              </a:ext>
            </a:extLst>
          </p:cNvPr>
          <p:cNvSpPr>
            <a:spLocks noGrp="1"/>
          </p:cNvSpPr>
          <p:nvPr>
            <p:ph type="dt" sz="half" idx="10"/>
          </p:nvPr>
        </p:nvSpPr>
        <p:spPr/>
        <p:txBody>
          <a:bodyPr/>
          <a:lstStyle/>
          <a:p>
            <a:fld id="{4B503D54-B684-486C-8F30-6F51EBC9A6B9}" type="datetimeFigureOut">
              <a:rPr lang="en-US" smtClean="0"/>
              <a:t>10/12/24</a:t>
            </a:fld>
            <a:endParaRPr lang="en-US"/>
          </a:p>
        </p:txBody>
      </p:sp>
      <p:sp>
        <p:nvSpPr>
          <p:cNvPr id="6" name="Footer Placeholder 5">
            <a:extLst>
              <a:ext uri="{FF2B5EF4-FFF2-40B4-BE49-F238E27FC236}">
                <a16:creationId xmlns:a16="http://schemas.microsoft.com/office/drawing/2014/main" id="{82213305-4532-4EA4-0D07-D7E7398592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C5A680-CDFD-9905-1656-B40E2DAE5C4C}"/>
              </a:ext>
            </a:extLst>
          </p:cNvPr>
          <p:cNvSpPr>
            <a:spLocks noGrp="1"/>
          </p:cNvSpPr>
          <p:nvPr>
            <p:ph type="sldNum" sz="quarter" idx="12"/>
          </p:nvPr>
        </p:nvSpPr>
        <p:spPr/>
        <p:txBody>
          <a:bodyPr/>
          <a:lstStyle/>
          <a:p>
            <a:fld id="{F681EA51-8AD5-436B-B7E3-F2DA68CDBAB6}" type="slidenum">
              <a:rPr lang="en-US" smtClean="0"/>
              <a:t>‹#›</a:t>
            </a:fld>
            <a:endParaRPr lang="en-US"/>
          </a:p>
        </p:txBody>
      </p:sp>
    </p:spTree>
    <p:extLst>
      <p:ext uri="{BB962C8B-B14F-4D97-AF65-F5344CB8AC3E}">
        <p14:creationId xmlns:p14="http://schemas.microsoft.com/office/powerpoint/2010/main" val="1384729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5C0C61-22E2-627C-8E5E-21DA4097A4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6C702C-E1A5-AE4A-14E1-D272A0524F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C65D72-165E-1F7C-F7E2-6FF58C0384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03D54-B684-486C-8F30-6F51EBC9A6B9}" type="datetimeFigureOut">
              <a:rPr lang="en-US" smtClean="0"/>
              <a:t>10/12/24</a:t>
            </a:fld>
            <a:endParaRPr lang="en-US"/>
          </a:p>
        </p:txBody>
      </p:sp>
      <p:sp>
        <p:nvSpPr>
          <p:cNvPr id="5" name="Footer Placeholder 4">
            <a:extLst>
              <a:ext uri="{FF2B5EF4-FFF2-40B4-BE49-F238E27FC236}">
                <a16:creationId xmlns:a16="http://schemas.microsoft.com/office/drawing/2014/main" id="{42C89AFA-5817-838D-0222-C9AF62CDDB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471A49-1390-9FE7-3617-31B9691A44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81EA51-8AD5-436B-B7E3-F2DA68CDBAB6}" type="slidenum">
              <a:rPr lang="en-US" smtClean="0"/>
              <a:t>‹#›</a:t>
            </a:fld>
            <a:endParaRPr lang="en-US"/>
          </a:p>
        </p:txBody>
      </p:sp>
    </p:spTree>
    <p:extLst>
      <p:ext uri="{BB962C8B-B14F-4D97-AF65-F5344CB8AC3E}">
        <p14:creationId xmlns:p14="http://schemas.microsoft.com/office/powerpoint/2010/main" val="4015789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kaggle.com/code/mazhar01/walmart-sales-dataset-of-45-stor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C376A1-AA2E-BC34-3FC4-D79FDAA70D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201581"/>
            <a:ext cx="5674179" cy="2736957"/>
          </a:xfrm>
          <a:prstGeom prst="rect">
            <a:avLst/>
          </a:prstGeom>
        </p:spPr>
      </p:pic>
      <p:pic>
        <p:nvPicPr>
          <p:cNvPr id="7" name="Picture 6">
            <a:extLst>
              <a:ext uri="{FF2B5EF4-FFF2-40B4-BE49-F238E27FC236}">
                <a16:creationId xmlns:a16="http://schemas.microsoft.com/office/drawing/2014/main" id="{418EA75E-E16D-099B-8F3B-D4BEB7CE31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8046" y="2201581"/>
            <a:ext cx="6483954" cy="3157270"/>
          </a:xfrm>
          <a:prstGeom prst="rect">
            <a:avLst/>
          </a:prstGeom>
        </p:spPr>
      </p:pic>
      <p:sp>
        <p:nvSpPr>
          <p:cNvPr id="8" name="TextBox 7">
            <a:extLst>
              <a:ext uri="{FF2B5EF4-FFF2-40B4-BE49-F238E27FC236}">
                <a16:creationId xmlns:a16="http://schemas.microsoft.com/office/drawing/2014/main" id="{B481BDA6-97B1-EE56-2071-0876F9A1F5EE}"/>
              </a:ext>
            </a:extLst>
          </p:cNvPr>
          <p:cNvSpPr txBox="1"/>
          <p:nvPr/>
        </p:nvSpPr>
        <p:spPr>
          <a:xfrm>
            <a:off x="372533" y="5358851"/>
            <a:ext cx="7630166" cy="369332"/>
          </a:xfrm>
          <a:prstGeom prst="rect">
            <a:avLst/>
          </a:prstGeom>
          <a:noFill/>
        </p:spPr>
        <p:txBody>
          <a:bodyPr wrap="none" rtlCol="0">
            <a:spAutoFit/>
          </a:bodyPr>
          <a:lstStyle/>
          <a:p>
            <a:r>
              <a:rPr lang="en-US" dirty="0"/>
              <a:t>Source: Kaggle, Walmart Sales. </a:t>
            </a:r>
            <a:r>
              <a:rPr lang="en-US" dirty="0">
                <a:hlinkClick r:id="rId4"/>
              </a:rPr>
              <a:t>Walmart Sales Dataset of 45 stores (kaggle.com)</a:t>
            </a:r>
            <a:endParaRPr lang="en-US" dirty="0"/>
          </a:p>
        </p:txBody>
      </p:sp>
      <p:sp>
        <p:nvSpPr>
          <p:cNvPr id="9" name="TextBox 8">
            <a:extLst>
              <a:ext uri="{FF2B5EF4-FFF2-40B4-BE49-F238E27FC236}">
                <a16:creationId xmlns:a16="http://schemas.microsoft.com/office/drawing/2014/main" id="{936496DF-E965-5C77-4AE5-A25EBAFF9BD3}"/>
              </a:ext>
            </a:extLst>
          </p:cNvPr>
          <p:cNvSpPr txBox="1"/>
          <p:nvPr/>
        </p:nvSpPr>
        <p:spPr>
          <a:xfrm>
            <a:off x="4856974" y="945151"/>
            <a:ext cx="2478051" cy="369332"/>
          </a:xfrm>
          <a:prstGeom prst="rect">
            <a:avLst/>
          </a:prstGeom>
          <a:noFill/>
        </p:spPr>
        <p:txBody>
          <a:bodyPr wrap="none" rtlCol="0">
            <a:spAutoFit/>
          </a:bodyPr>
          <a:lstStyle/>
          <a:p>
            <a:r>
              <a:rPr lang="en-US" dirty="0"/>
              <a:t>Walmart Monthly Sales </a:t>
            </a:r>
          </a:p>
        </p:txBody>
      </p:sp>
      <p:sp>
        <p:nvSpPr>
          <p:cNvPr id="11" name="TextBox 10">
            <a:extLst>
              <a:ext uri="{FF2B5EF4-FFF2-40B4-BE49-F238E27FC236}">
                <a16:creationId xmlns:a16="http://schemas.microsoft.com/office/drawing/2014/main" id="{56350553-3073-955D-4006-2F9D56994A36}"/>
              </a:ext>
            </a:extLst>
          </p:cNvPr>
          <p:cNvSpPr txBox="1"/>
          <p:nvPr/>
        </p:nvSpPr>
        <p:spPr>
          <a:xfrm>
            <a:off x="457200" y="1447528"/>
            <a:ext cx="7331242" cy="769441"/>
          </a:xfrm>
          <a:prstGeom prst="rect">
            <a:avLst/>
          </a:prstGeom>
          <a:noFill/>
        </p:spPr>
        <p:txBody>
          <a:bodyPr wrap="square" rtlCol="0">
            <a:spAutoFit/>
          </a:bodyPr>
          <a:lstStyle/>
          <a:p>
            <a:pPr marL="285750" indent="-285750">
              <a:buFont typeface="Arial" panose="020B0604020202020204" pitchFamily="34" charset="0"/>
              <a:buChar char="•"/>
            </a:pPr>
            <a:r>
              <a:rPr lang="en-US" sz="1100" dirty="0"/>
              <a:t>Averages across all stores show an increase in sales during holiday months (Labor Day, Thanksgiving, Christmas) across multiple years, the average across the 45 stores being 1.3 million in sales for the month of December in 2010 and 2011.</a:t>
            </a:r>
          </a:p>
          <a:p>
            <a:pPr marL="285750" indent="-285750">
              <a:buFont typeface="Arial" panose="020B0604020202020204" pitchFamily="34" charset="0"/>
              <a:buChar char="•"/>
            </a:pPr>
            <a:r>
              <a:rPr lang="en-US" sz="1100" dirty="0"/>
              <a:t>Individual stores show consistency in sales in monthly averages this may be due </a:t>
            </a:r>
            <a:r>
              <a:rPr lang="en-US" sz="1100"/>
              <a:t>to location.</a:t>
            </a:r>
            <a:endParaRPr lang="en-US" sz="1100" dirty="0"/>
          </a:p>
          <a:p>
            <a:pPr marL="285750" indent="-285750">
              <a:buFont typeface="Arial" panose="020B0604020202020204" pitchFamily="34" charset="0"/>
              <a:buChar char="•"/>
            </a:pPr>
            <a:endParaRPr lang="en-US" sz="1100" dirty="0"/>
          </a:p>
        </p:txBody>
      </p:sp>
    </p:spTree>
    <p:extLst>
      <p:ext uri="{BB962C8B-B14F-4D97-AF65-F5344CB8AC3E}">
        <p14:creationId xmlns:p14="http://schemas.microsoft.com/office/powerpoint/2010/main" val="893520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Words>
  <Application>Microsoft Office PowerPoint</Application>
  <PresentationFormat>Widescreen</PresentationFormat>
  <Paragraphs>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Jamia</dc:creator>
  <cp:lastModifiedBy>Jamia</cp:lastModifiedBy>
  <cp:revision>1</cp:revision>
  <dcterms:created xsi:type="dcterms:W3CDTF">2024-10-12T20:01:48Z</dcterms:created>
  <dcterms:modified xsi:type="dcterms:W3CDTF">2024-10-12T20:02:35Z</dcterms:modified>
</cp:coreProperties>
</file>