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3139-9B37-3865-1C37-C560C0E5E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602CD-935D-A448-F4E1-589A3D16E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D547-F0DA-2FC2-9176-B82B9359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A86E-9FDD-845F-106F-C2D192B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B819-67DA-4ABD-019E-FF9E284A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198D-BA75-B9A4-AFEE-60F4CFEE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EE349-6DB2-B8FF-6804-69489647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AFA-CA49-719B-CE6A-54378956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192E-28BA-A2C8-79A0-0A0412BB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F5A8-0CB1-FB10-3A69-62B6D054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FFA30-DBCD-766A-2DA3-FDD9A04C3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CB60E-B6BD-0974-D3F3-231F7E516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97CB-609A-C7DC-FA76-E0B8702E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A169-32CB-A4A8-8B09-40BAB390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96C2-C78D-4748-2CC6-0ECD7783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8E51-9624-8DD4-AC20-4B6CC1D7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9B19-DE7B-31C8-C6C6-D1385104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076C-B4A4-F7AC-20A8-3A56B7AC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E371-0F1A-41C8-BB66-A84B242E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945D-9E44-D59D-73FB-540B415D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BFE5-88C9-46AF-4AC2-B08129A4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9BF1-0369-9F28-B1DB-64FF892D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29FA-A9BC-79F3-6BC4-6FD749DC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F7AE-632B-9D5D-05EF-531B66CE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C6B7-CED6-6923-8D73-C6F68CFA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CDD2-8F30-C2BC-C9FA-708D4956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E8BE-21F8-2942-91C0-8D029C4D5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42883-15C9-0D2C-6562-19B2B01B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D406-9595-1711-BB3D-01038B65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C2C8-7984-79A5-8E51-04EC3B7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7EDF-1E6B-E612-48AF-36634743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427A-BB9B-820F-B5CA-83A53F74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23703-320D-13BC-1047-EFBCD8C3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8C405-01B8-C5BC-879A-7F8A6EC2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4315-7F8C-4DAB-C23C-F6E09580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933C-93B4-76C4-7BCD-F692E9C9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A502B-5859-E9A8-31A4-5D008DD2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446EC-D0E9-55CA-0397-7C9C24A1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DDE1E-2985-966E-3454-28A47A5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2F05-32A8-D02F-CF4F-6B8A359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31E3D-7061-773D-18D6-F486D42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D3192-FFBD-9186-8F3E-89C52953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C1FA5-1DE9-07B8-2651-53A5394A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4675-EC41-B25D-4A63-77C8036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65176-DF34-00EE-181B-16378CD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3600-94A0-06C7-82E9-EAF1C1A3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257-F8BA-E7DF-CAA5-A1EF8625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6D48-DBEB-DB37-6EA9-23737049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2A523-1431-0827-870B-AF8B4E65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9740-993F-E216-BF0F-F9F9DB8E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BD8B-E77F-931B-9345-475AE7F3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FA44-C2CD-2A60-31E3-45C92D2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E901-BB21-ADFD-F0BF-FF72508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622BC-3247-140B-9F79-A350A9C1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3FEB2-FC4B-C5EB-7BE7-96A08B09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30AA-513F-E21E-442A-A0A9D1E7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F47A-BCDA-C607-283E-3D341B76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22DB-93F4-A243-6ED1-B5E9AD0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4D052-E5AB-7F4B-30CD-C877DAC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7B6-924A-E00C-F943-39C2C307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CDAA-16C7-CCBC-8AD2-B791A003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2AA7-F58D-47EA-B7D1-3B155BF7747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08B0-7F0E-E661-9C78-F0AC0C9C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CB0F-7063-9CFA-2C29-1C870137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A1CF-182C-42D1-A2B1-18E2EE68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rkiattisak/salaly-prediction-for-beg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7DB787-7B53-1043-93F0-5DA6443F4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90" y="118881"/>
            <a:ext cx="6540753" cy="3227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ACA47-1DA5-9FEF-F2EC-9BDE2913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46175"/>
            <a:ext cx="5263960" cy="3511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BE47BB-1AA0-1420-7C41-1A90214862C5}"/>
              </a:ext>
            </a:extLst>
          </p:cNvPr>
          <p:cNvSpPr txBox="1"/>
          <p:nvPr/>
        </p:nvSpPr>
        <p:spPr>
          <a:xfrm>
            <a:off x="329557" y="409965"/>
            <a:ext cx="4699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</a:rPr>
              <a:t>Gender Disparities Within Salaries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i="1" dirty="0">
                <a:latin typeface="Aptos Display" panose="020B0004020202020204" pitchFamily="34" charset="0"/>
              </a:rPr>
              <a:t>Data Shows that males are making more money than women at every education level. However,  women in senior positions surpass the $100,000 salary threshold at a greater frequency than their male counterparts.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57933-F816-8ED8-46F2-8187F65F1F1D}"/>
              </a:ext>
            </a:extLst>
          </p:cNvPr>
          <p:cNvSpPr txBox="1"/>
          <p:nvPr/>
        </p:nvSpPr>
        <p:spPr>
          <a:xfrm>
            <a:off x="329557" y="3144253"/>
            <a:ext cx="5108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Only occurrence of women out earning mean are between ages of 20-30.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Note the large jump in women’s salaries from Master’s degree to PhDs, however still less than men’s.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Overall averages for salaries at all three education levels are within a 20,000 range.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81A7D-FE27-161B-E08E-1F2A5C6606EC}"/>
              </a:ext>
            </a:extLst>
          </p:cNvPr>
          <p:cNvSpPr txBox="1"/>
          <p:nvPr/>
        </p:nvSpPr>
        <p:spPr>
          <a:xfrm>
            <a:off x="485380" y="6263369"/>
            <a:ext cx="495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ptos Display" panose="020B0004020202020204" pitchFamily="34" charset="0"/>
              </a:rPr>
              <a:t>Data Source: Kaggle, Salary Prediction </a:t>
            </a:r>
            <a:r>
              <a:rPr lang="en-US" sz="1200" dirty="0">
                <a:latin typeface="Aptos Display" panose="020B0004020202020204" pitchFamily="34" charset="0"/>
                <a:hlinkClick r:id="rId4"/>
              </a:rPr>
              <a:t>Salary Prediction dataset (kaggle.com</a:t>
            </a:r>
            <a:r>
              <a:rPr lang="en-US" dirty="0">
                <a:hlinkClick r:id="rId4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4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Jamia</dc:creator>
  <cp:lastModifiedBy>Jamia</cp:lastModifiedBy>
  <cp:revision>1</cp:revision>
  <dcterms:created xsi:type="dcterms:W3CDTF">2024-10-16T20:25:07Z</dcterms:created>
  <dcterms:modified xsi:type="dcterms:W3CDTF">2024-10-16T20:26:20Z</dcterms:modified>
</cp:coreProperties>
</file>