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042-40BA-303A-1D24-AFFA65AF3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87359-94C1-E90C-797B-0770CE33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6690-2265-DF3F-B5D4-E20AAA4D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B484-4176-B543-22EE-77DDA9A8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2894-13DB-425D-0B64-E5B6EDC9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7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F3DC-AEC8-67A1-F6A9-07C3D6EC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2A2E8-AB06-A602-8138-B46E8D07B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AB37-FF42-10DC-96F0-994C7723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18FB-DA95-487E-898E-CE962E5E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BB86-72AA-1C4F-CB3C-E8912F29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DB238-7D7F-4F2C-CA12-1C8D5814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CF62C-8844-4123-4CE6-FD7E9AB3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ED58-05AE-7612-50AF-60E5B61E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F435-D834-E1F3-1D02-AB7FF6B9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77EA-3658-613F-934B-F3815D94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1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DB98-F540-898F-AEA6-218062DD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626E-06E7-EAED-5448-12EEB5C2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9833F-31A4-D7CD-C578-E448221C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9099-2A04-624C-2F5B-86551C7E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440C-DD1F-C202-FFFA-A7662F8F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BEE-E242-A247-ED54-411629F0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38D0-8A48-BAD2-6977-EDC31A1F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0AB1-77CD-C238-FDB7-36E87D2D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993D-0A0D-3E06-FCDB-CFCEFE09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897B-35DB-24E0-52E7-8AA5F053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B6AD-B8E3-52A1-7F83-7084490A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3E81-3CAC-9C16-C291-03FA20BF1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B5FD-054F-58C5-7A3E-DF32FE8E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EDFE-42B0-67BC-6F57-D6B8C601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1176-85BB-7349-240F-9CFA4070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3309B-AC21-0A6B-76B0-17A30846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1CCB-326C-F101-1433-15C0C52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E7B82-1955-A585-1CAD-EAC6A80C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EA29-29D2-863E-3343-4422431C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E3B8-069E-7AF2-3BB9-BB66D1AA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35973-10AA-B1EF-1ECC-A21DDBFE3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28BE2-CFA7-6829-BD3B-8DC17FA9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C143-CE44-73E0-9598-70B120AA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BCD2C-E2F0-40B7-439D-DC027287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91A9-E3B9-2487-F67D-F763132F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4A307-7FED-CEA4-AABB-0D620715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5C404-752B-8871-2B93-A12D24BC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51A24-E36A-D338-B8C3-AE2BF75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09E51-7ABB-D753-FB10-FBEEF796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3AFFF-99AE-47AF-96C9-F237587B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9BFA5-201F-910A-DD10-DE2DAFD9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EA0B-7A35-F888-1F33-38A36AB5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4794-DC55-D4B6-3E70-3E0C70D0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C329C-3456-F097-2006-F6054F153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5E95E-274A-93C4-D96C-E6F3149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9A39-EE22-0FB5-E66F-F63CC6C2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7F25-0DF5-9DD7-D5FC-E3D0EDF8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51A3-5279-663D-7BF8-8BEAB04A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80722-7DD1-0B6E-5238-C0EAAD7D0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E3FF-2C18-17F7-5B05-49A44ABE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6AD7-2646-1B64-F190-6CA97067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85139-C170-D90B-5D4B-C764F833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2BF8-B205-C5EA-45FD-5F9A263F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5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95F1D-4A18-49C7-0BAB-17E5552E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7D1A-34A6-83FC-3274-93550D5C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132B-0117-4D67-A3DD-268F07AEB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00AE-BBA4-4ABB-8355-78EDFE45197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023A-BC80-DF8D-4D5F-B1537D6BF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75DA-DA55-FCC1-BB6C-28FCD6D3D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B353-9FA5-44F3-882E-193C68C0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waqi786/youth-smoking-and-drug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A1FB8E-3610-16F0-611C-C2318348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88" y="2803809"/>
            <a:ext cx="6462320" cy="4054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A5F0DD-F9B3-EB90-D4D4-34F625F9D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38" y="101729"/>
            <a:ext cx="3479800" cy="2702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919DD9-0C93-5E50-A4EA-BC9D5B97FFDC}"/>
              </a:ext>
            </a:extLst>
          </p:cNvPr>
          <p:cNvSpPr txBox="1"/>
          <p:nvPr/>
        </p:nvSpPr>
        <p:spPr>
          <a:xfrm>
            <a:off x="122702" y="305598"/>
            <a:ext cx="700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Drug Experimentation By Sex From 2020-2024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9E95E-64CE-15D8-41B9-670F17074793}"/>
              </a:ext>
            </a:extLst>
          </p:cNvPr>
          <p:cNvSpPr txBox="1"/>
          <p:nvPr/>
        </p:nvSpPr>
        <p:spPr>
          <a:xfrm>
            <a:off x="143599" y="996589"/>
            <a:ext cx="707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 Rounded MT Bold" panose="020F0704030504030204" pitchFamily="34" charset="0"/>
              </a:rPr>
              <a:t>Data finds that the overall average increase in drug experimentation</a:t>
            </a:r>
          </a:p>
          <a:p>
            <a:r>
              <a:rPr lang="en-US" sz="1600" i="1" dirty="0">
                <a:latin typeface="Arial Rounded MT Bold" panose="020F0704030504030204" pitchFamily="34" charset="0"/>
              </a:rPr>
              <a:t>across all age groups and genders did not increase exponentially </a:t>
            </a:r>
          </a:p>
          <a:p>
            <a:r>
              <a:rPr lang="en-US" sz="1600" i="1" dirty="0">
                <a:latin typeface="Arial Rounded MT Bold" panose="020F0704030504030204" pitchFamily="34" charset="0"/>
              </a:rPr>
              <a:t>From 2020-2024 despite stress inducing environmental factors.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6AFE9-4B39-31D2-A0C2-A31C8A677377}"/>
              </a:ext>
            </a:extLst>
          </p:cNvPr>
          <p:cNvSpPr txBox="1"/>
          <p:nvPr/>
        </p:nvSpPr>
        <p:spPr>
          <a:xfrm>
            <a:off x="0" y="2081824"/>
            <a:ext cx="5754139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Key Findings: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0"/>
              </a:rPr>
              <a:t>Less than 2% increase in drug experimentation</a:t>
            </a:r>
          </a:p>
          <a:p>
            <a:r>
              <a:rPr lang="en-US" sz="1500" dirty="0">
                <a:latin typeface="Arial Rounded MT Bold" panose="020F0704030504030204" pitchFamily="34" charset="0"/>
              </a:rPr>
              <a:t>               from 2020-2024.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0"/>
              </a:rPr>
              <a:t>Small decrease in drug experimentation in 2023.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0"/>
              </a:rPr>
              <a:t>2021 males saw a decrease in drug experimentation</a:t>
            </a:r>
          </a:p>
          <a:p>
            <a:r>
              <a:rPr lang="en-US" sz="1500" dirty="0">
                <a:latin typeface="Arial Rounded MT Bold" panose="020F0704030504030204" pitchFamily="34" charset="0"/>
              </a:rPr>
              <a:t>               followed by a rise in 2022.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0"/>
              </a:rPr>
              <a:t>Females experienced an increase in drug </a:t>
            </a:r>
          </a:p>
          <a:p>
            <a:r>
              <a:rPr lang="en-US" sz="1500" dirty="0">
                <a:latin typeface="Arial Rounded MT Bold" panose="020F0704030504030204" pitchFamily="34" charset="0"/>
              </a:rPr>
              <a:t>               experimentation  from 2022-2023.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0"/>
              </a:rPr>
              <a:t>Females are experiencing an exponential increase</a:t>
            </a:r>
          </a:p>
          <a:p>
            <a:pPr lvl="1"/>
            <a:r>
              <a:rPr lang="en-US" sz="1500" dirty="0">
                <a:latin typeface="Arial Rounded MT Bold" panose="020F0704030504030204" pitchFamily="34" charset="0"/>
              </a:rPr>
              <a:t>     in drug experimentation since 2022.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29A00C-9946-C89F-D7E8-6BDED355FD9F}"/>
              </a:ext>
            </a:extLst>
          </p:cNvPr>
          <p:cNvSpPr txBox="1"/>
          <p:nvPr/>
        </p:nvSpPr>
        <p:spPr>
          <a:xfrm>
            <a:off x="0" y="6413902"/>
            <a:ext cx="577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</a:rPr>
              <a:t>Data Source: </a:t>
            </a:r>
            <a:r>
              <a:rPr lang="en-US" sz="1200" dirty="0">
                <a:latin typeface="Arial Rounded MT Bold" panose="020F0704030504030204" pitchFamily="34" charset="0"/>
                <a:hlinkClick r:id="rId4"/>
              </a:rPr>
              <a:t>Youth Smoking and Drug Dataset 🚭💊 (kaggle.com) </a:t>
            </a:r>
            <a:r>
              <a:rPr lang="en-US" sz="1200" dirty="0">
                <a:latin typeface="Arial Rounded MT Bold" panose="020F0704030504030204" pitchFamily="34" charset="0"/>
              </a:rPr>
              <a:t>| Kaggle </a:t>
            </a:r>
          </a:p>
        </p:txBody>
      </p:sp>
    </p:spTree>
    <p:extLst>
      <p:ext uri="{BB962C8B-B14F-4D97-AF65-F5344CB8AC3E}">
        <p14:creationId xmlns:p14="http://schemas.microsoft.com/office/powerpoint/2010/main" val="14923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Jamia</dc:creator>
  <cp:lastModifiedBy>Jamia</cp:lastModifiedBy>
  <cp:revision>1</cp:revision>
  <dcterms:created xsi:type="dcterms:W3CDTF">2024-11-11T04:32:11Z</dcterms:created>
  <dcterms:modified xsi:type="dcterms:W3CDTF">2024-11-11T04:32:49Z</dcterms:modified>
</cp:coreProperties>
</file>