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DC16-F384-888F-233F-F39F5A90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3AEB3-1C3C-E523-1A0F-B8E14DC45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7B1F-FE8E-4E09-58A6-DED34939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B55F-27E1-593E-5B3E-764EC519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9CC9-8F64-B7E3-0C79-104DA7B3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0465-9891-C432-FB3F-2AE58FE1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6980-BC23-46DE-6F9B-58042772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97CD-9D41-8274-8CDB-75F88BCB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1BC9-1245-2743-C7F7-2B632B5C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9D50-B700-74D9-2B99-31CC5DC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0F403-0E05-D6FC-D787-45972B80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2690-F0EE-77A4-4102-54D0C4DB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0139-3927-69AC-86A9-C6DBC96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E956-B1BD-CD01-52BA-F25D1FD4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0B23-7D28-C835-A61A-80836F6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D738-2633-5431-255C-CBAC7822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A9F0-9642-4E25-897E-AF0BF66C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4295-4D41-E6A2-1F46-F2A6BB28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7A6F-EA70-C92E-AF0B-20AF9CD4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A4E6-B896-DE8D-BB3D-6FAD5776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9C02-3FE2-D1B3-B3D7-87D758F0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2466-2914-ADDD-4D64-6ED9273B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D8DA-15B6-3378-3DA5-25469D6F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725A-EB9B-0BD2-D2F7-0BACE74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9AAA-8EEC-7887-8A9A-92F61AEE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6C7-340A-112D-AFBC-9B3473E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6995-9170-B2EA-ACE8-9A6DDE0A9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0401-7EC3-0CF6-3B06-F99DC176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B8A0F-7674-907F-1CC8-6F1170A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E44C-159D-0831-DF7F-FEDD56F9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D3C7-02AE-0B61-1410-F88D6361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A405-B64F-25AC-CA1D-4F572AAE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6EEF-2769-33ED-5254-EEF19FB1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07ACD-05F2-6972-7E69-C27DEC30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4C85-0EF7-7A43-FE2F-C097EA0C9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F669E-6873-2DAF-7770-EF2896BA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DC52-6196-AAFD-4429-22F400A7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5D8-F219-9FA8-30A6-6FBBA201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E4981-48CD-C5CC-CDE8-1C8EA0A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938C-E3C3-BE89-C7CB-004B4D6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3B1AB-643F-7032-F73A-0D14C2B1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5F5D-D2C4-FC54-9072-5AF65521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9118-1A8C-A0BE-929E-497B9A9E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D62AE-F6CF-3692-EC15-6F91635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27DB8-63D4-30A2-0073-63B30A44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B267-6545-0697-4DEE-6B8FBE9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5270-1F23-3E4A-EF10-636659D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7463-CA49-7903-FCEA-30A713AE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F3AB-92A0-B112-F4BB-B29C7048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0B01-E670-EAFF-E3F6-BFB753D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3248-1516-66F7-48C5-A347CCE6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C172-755C-3567-1CD2-B2EE6DAF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77DC-A88E-E052-57D6-DE81CA56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C092-FA1E-1BCE-D12E-F25089E3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5BD73-9298-2C46-8AD4-CD7797C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A237-6249-C36D-1079-BDC6E34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D0661-9323-6CCB-E3C8-71D04129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6918-C534-0113-E9E2-56BF1E47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CCBCF-C59B-326F-459C-E46143CA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0B82-7A16-6A6D-3E35-A65831AD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CE0F-75A9-595F-B37A-6371BDD2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723D-4EAB-4A9D-AB19-030395B464E6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5D38-EFE9-5629-2A67-4E2B3B933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3925E-A8A9-0927-0D4C-4BAEE63B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209A-28D0-4966-9B39-15421469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currie32/crimes-in-chicago/data|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D5153-2A17-E0A1-E111-896F7E83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94" y="2863207"/>
            <a:ext cx="5484307" cy="3815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391BD-7E91-3BED-4EC4-92BB9BD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94" y="113706"/>
            <a:ext cx="5422406" cy="3248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424EE-7969-4F87-C9E3-A2033D7B7829}"/>
              </a:ext>
            </a:extLst>
          </p:cNvPr>
          <p:cNvSpPr txBox="1"/>
          <p:nvPr/>
        </p:nvSpPr>
        <p:spPr>
          <a:xfrm>
            <a:off x="152401" y="218870"/>
            <a:ext cx="574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Theft Occurrence in Chicago’s South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ACEED-EED8-45EA-3D32-C3DA985C4BAA}"/>
              </a:ext>
            </a:extLst>
          </p:cNvPr>
          <p:cNvSpPr txBox="1"/>
          <p:nvPr/>
        </p:nvSpPr>
        <p:spPr>
          <a:xfrm>
            <a:off x="152401" y="1049867"/>
            <a:ext cx="574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Data shows an intensity in thefts in Chicago’s South Loop and Hyde Park neighborhoods.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1C5A4-7261-04C0-CDF2-001554BBE3B8}"/>
              </a:ext>
            </a:extLst>
          </p:cNvPr>
          <p:cNvSpPr txBox="1"/>
          <p:nvPr/>
        </p:nvSpPr>
        <p:spPr>
          <a:xfrm>
            <a:off x="0" y="6299201"/>
            <a:ext cx="600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“Chicago Crimes” </a:t>
            </a:r>
            <a:r>
              <a:rPr lang="en-US" sz="1200" dirty="0">
                <a:hlinkClick r:id="rId4"/>
              </a:rPr>
              <a:t>https://www.kaggle.com/datasets/currie32/crimes-in-chicago/data|</a:t>
            </a:r>
            <a:r>
              <a:rPr lang="en-US" sz="1200" dirty="0"/>
              <a:t> | Kaggle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E4E03-F0DD-C17E-746F-AC364532DFDD}"/>
              </a:ext>
            </a:extLst>
          </p:cNvPr>
          <p:cNvSpPr txBox="1"/>
          <p:nvPr/>
        </p:nvSpPr>
        <p:spPr>
          <a:xfrm>
            <a:off x="397933" y="2150533"/>
            <a:ext cx="4974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Near South Side theft hotspots show an </a:t>
            </a:r>
          </a:p>
          <a:p>
            <a:pPr lvl="1"/>
            <a:r>
              <a:rPr lang="en-US" dirty="0"/>
              <a:t>Increase near public 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Increase in intensity along the south side</a:t>
            </a:r>
          </a:p>
          <a:p>
            <a:pPr lvl="1"/>
            <a:r>
              <a:rPr lang="en-US" dirty="0"/>
              <a:t>lake shore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Jamia</dc:creator>
  <cp:lastModifiedBy>Jamia</cp:lastModifiedBy>
  <cp:revision>1</cp:revision>
  <dcterms:created xsi:type="dcterms:W3CDTF">2024-11-24T04:54:28Z</dcterms:created>
  <dcterms:modified xsi:type="dcterms:W3CDTF">2024-11-24T04:54:28Z</dcterms:modified>
</cp:coreProperties>
</file>