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9D1"/>
    <a:srgbClr val="CCFFFF"/>
    <a:srgbClr val="DDDDDD"/>
    <a:srgbClr val="F7D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A31DD-3159-4178-B207-AA96AFE29125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66182-C521-4FCB-B2AD-4BFCE57B5326}">
      <dgm:prSet phldrT="[Text]"/>
      <dgm:spPr/>
      <dgm:t>
        <a:bodyPr/>
        <a:lstStyle/>
        <a:p>
          <a:r>
            <a:rPr lang="en-US" dirty="0" err="1"/>
            <a:t>wiki_file</a:t>
          </a:r>
          <a:endParaRPr lang="en-US" dirty="0"/>
        </a:p>
      </dgm:t>
    </dgm:pt>
    <dgm:pt modelId="{FA45AFFD-43B1-4AAD-A1A7-0D35600DC0B2}" type="parTrans" cxnId="{BDE85045-41ED-4508-B851-64A1C069646E}">
      <dgm:prSet/>
      <dgm:spPr/>
      <dgm:t>
        <a:bodyPr/>
        <a:lstStyle/>
        <a:p>
          <a:endParaRPr lang="en-US"/>
        </a:p>
      </dgm:t>
    </dgm:pt>
    <dgm:pt modelId="{FA4DC190-2AC8-443D-81E7-361C1B877EAF}" type="sibTrans" cxnId="{BDE85045-41ED-4508-B851-64A1C069646E}">
      <dgm:prSet/>
      <dgm:spPr/>
      <dgm:t>
        <a:bodyPr/>
        <a:lstStyle/>
        <a:p>
          <a:endParaRPr lang="en-US"/>
        </a:p>
      </dgm:t>
    </dgm:pt>
    <dgm:pt modelId="{41599416-0245-4B62-AAFB-A574100A8746}">
      <dgm:prSet phldrT="[Text]"/>
      <dgm:spPr/>
      <dgm:t>
        <a:bodyPr/>
        <a:lstStyle/>
        <a:p>
          <a:r>
            <a:rPr lang="en-US" dirty="0" err="1"/>
            <a:t>kaggle_file</a:t>
          </a:r>
          <a:endParaRPr lang="en-US" dirty="0"/>
        </a:p>
      </dgm:t>
    </dgm:pt>
    <dgm:pt modelId="{C6EE2E2E-6FE9-4DC2-9C0B-BDAA60E000BA}" type="parTrans" cxnId="{F9AD54DD-8F26-45A6-9B75-8CEB789F0993}">
      <dgm:prSet/>
      <dgm:spPr/>
      <dgm:t>
        <a:bodyPr/>
        <a:lstStyle/>
        <a:p>
          <a:endParaRPr lang="en-US"/>
        </a:p>
      </dgm:t>
    </dgm:pt>
    <dgm:pt modelId="{DF63F1E4-38EC-4BA5-9C8D-87EF80A2CBA9}" type="sibTrans" cxnId="{F9AD54DD-8F26-45A6-9B75-8CEB789F0993}">
      <dgm:prSet/>
      <dgm:spPr/>
      <dgm:t>
        <a:bodyPr/>
        <a:lstStyle/>
        <a:p>
          <a:endParaRPr lang="en-US"/>
        </a:p>
      </dgm:t>
    </dgm:pt>
    <dgm:pt modelId="{5D31A4B6-AF88-4236-8E77-C092CE92F1FA}">
      <dgm:prSet phldrT="[Text]"/>
      <dgm:spPr/>
      <dgm:t>
        <a:bodyPr/>
        <a:lstStyle/>
        <a:p>
          <a:r>
            <a:rPr lang="en-US" dirty="0" err="1"/>
            <a:t>Ratings_file</a:t>
          </a:r>
          <a:endParaRPr lang="en-US" dirty="0"/>
        </a:p>
      </dgm:t>
    </dgm:pt>
    <dgm:pt modelId="{A49FA121-B86C-4AE1-B5C5-AB5F96892ABA}" type="parTrans" cxnId="{94E51708-B659-45B1-8482-E1084541344C}">
      <dgm:prSet/>
      <dgm:spPr/>
      <dgm:t>
        <a:bodyPr/>
        <a:lstStyle/>
        <a:p>
          <a:endParaRPr lang="en-US"/>
        </a:p>
      </dgm:t>
    </dgm:pt>
    <dgm:pt modelId="{3F940482-287A-4412-BF95-822E8E87955E}" type="sibTrans" cxnId="{94E51708-B659-45B1-8482-E1084541344C}">
      <dgm:prSet/>
      <dgm:spPr/>
      <dgm:t>
        <a:bodyPr/>
        <a:lstStyle/>
        <a:p>
          <a:endParaRPr lang="en-US"/>
        </a:p>
      </dgm:t>
    </dgm:pt>
    <dgm:pt modelId="{4236EBE7-7436-40EB-90B4-BA6771E158A4}" type="pres">
      <dgm:prSet presAssocID="{A4FA31DD-3159-4178-B207-AA96AFE29125}" presName="Name0" presStyleCnt="0">
        <dgm:presLayoutVars>
          <dgm:dir/>
          <dgm:resizeHandles val="exact"/>
        </dgm:presLayoutVars>
      </dgm:prSet>
      <dgm:spPr/>
    </dgm:pt>
    <dgm:pt modelId="{157A39B0-01B0-4EEC-9334-FE08B1BA84AC}" type="pres">
      <dgm:prSet presAssocID="{16366182-C521-4FCB-B2AD-4BFCE57B5326}" presName="composite" presStyleCnt="0"/>
      <dgm:spPr/>
    </dgm:pt>
    <dgm:pt modelId="{C8C5DA2F-270F-4968-862F-BB0C8ABC6C7E}" type="pres">
      <dgm:prSet presAssocID="{16366182-C521-4FCB-B2AD-4BFCE57B5326}" presName="rect1" presStyleLbl="trAlignAcc1" presStyleIdx="0" presStyleCnt="3">
        <dgm:presLayoutVars>
          <dgm:bulletEnabled val="1"/>
        </dgm:presLayoutVars>
      </dgm:prSet>
      <dgm:spPr/>
    </dgm:pt>
    <dgm:pt modelId="{6E2EFE1D-5477-4BF0-9FA8-EBC5E4794B6D}" type="pres">
      <dgm:prSet presAssocID="{16366182-C521-4FCB-B2AD-4BFCE57B5326}" presName="rect2" presStyleLbl="fgImgPlace1" presStyleIdx="0" presStyleCnt="3"/>
      <dgm:spPr/>
    </dgm:pt>
    <dgm:pt modelId="{01893EFC-43D9-46AA-BE61-8A2119E2A2BD}" type="pres">
      <dgm:prSet presAssocID="{FA4DC190-2AC8-443D-81E7-361C1B877EAF}" presName="sibTrans" presStyleCnt="0"/>
      <dgm:spPr/>
    </dgm:pt>
    <dgm:pt modelId="{64D7D705-78C5-48AD-80BA-F9355F2ACBB1}" type="pres">
      <dgm:prSet presAssocID="{41599416-0245-4B62-AAFB-A574100A8746}" presName="composite" presStyleCnt="0"/>
      <dgm:spPr/>
    </dgm:pt>
    <dgm:pt modelId="{854330D6-F7D2-43DB-B3B2-E9F86DEC5DCC}" type="pres">
      <dgm:prSet presAssocID="{41599416-0245-4B62-AAFB-A574100A8746}" presName="rect1" presStyleLbl="trAlignAcc1" presStyleIdx="1" presStyleCnt="3">
        <dgm:presLayoutVars>
          <dgm:bulletEnabled val="1"/>
        </dgm:presLayoutVars>
      </dgm:prSet>
      <dgm:spPr/>
    </dgm:pt>
    <dgm:pt modelId="{EC06CC06-3D2F-4E36-B049-C7EC71646061}" type="pres">
      <dgm:prSet presAssocID="{41599416-0245-4B62-AAFB-A574100A8746}" presName="rect2" presStyleLbl="fgImgPlace1" presStyleIdx="1" presStyleCnt="3"/>
      <dgm:spPr/>
    </dgm:pt>
    <dgm:pt modelId="{CE39E2DA-0E34-48A2-A3C8-3D3DF8CDDC54}" type="pres">
      <dgm:prSet presAssocID="{DF63F1E4-38EC-4BA5-9C8D-87EF80A2CBA9}" presName="sibTrans" presStyleCnt="0"/>
      <dgm:spPr/>
    </dgm:pt>
    <dgm:pt modelId="{02918B54-0682-4DAB-93D2-0D44A33561AC}" type="pres">
      <dgm:prSet presAssocID="{5D31A4B6-AF88-4236-8E77-C092CE92F1FA}" presName="composite" presStyleCnt="0"/>
      <dgm:spPr/>
    </dgm:pt>
    <dgm:pt modelId="{0E1B4AB8-DFB2-461D-8174-DD2970356B7D}" type="pres">
      <dgm:prSet presAssocID="{5D31A4B6-AF88-4236-8E77-C092CE92F1FA}" presName="rect1" presStyleLbl="trAlignAcc1" presStyleIdx="2" presStyleCnt="3">
        <dgm:presLayoutVars>
          <dgm:bulletEnabled val="1"/>
        </dgm:presLayoutVars>
      </dgm:prSet>
      <dgm:spPr/>
    </dgm:pt>
    <dgm:pt modelId="{1ECEBF42-D2E6-44F2-9293-A9EAA64383DF}" type="pres">
      <dgm:prSet presAssocID="{5D31A4B6-AF88-4236-8E77-C092CE92F1FA}" presName="rect2" presStyleLbl="fgImgPlace1" presStyleIdx="2" presStyleCnt="3"/>
      <dgm:spPr/>
    </dgm:pt>
  </dgm:ptLst>
  <dgm:cxnLst>
    <dgm:cxn modelId="{94E51708-B659-45B1-8482-E1084541344C}" srcId="{A4FA31DD-3159-4178-B207-AA96AFE29125}" destId="{5D31A4B6-AF88-4236-8E77-C092CE92F1FA}" srcOrd="2" destOrd="0" parTransId="{A49FA121-B86C-4AE1-B5C5-AB5F96892ABA}" sibTransId="{3F940482-287A-4412-BF95-822E8E87955E}"/>
    <dgm:cxn modelId="{BDE85045-41ED-4508-B851-64A1C069646E}" srcId="{A4FA31DD-3159-4178-B207-AA96AFE29125}" destId="{16366182-C521-4FCB-B2AD-4BFCE57B5326}" srcOrd="0" destOrd="0" parTransId="{FA45AFFD-43B1-4AAD-A1A7-0D35600DC0B2}" sibTransId="{FA4DC190-2AC8-443D-81E7-361C1B877EAF}"/>
    <dgm:cxn modelId="{6C7F7285-B8B5-47AF-8C31-ECA16DF8E197}" type="presOf" srcId="{16366182-C521-4FCB-B2AD-4BFCE57B5326}" destId="{C8C5DA2F-270F-4968-862F-BB0C8ABC6C7E}" srcOrd="0" destOrd="0" presId="urn:microsoft.com/office/officeart/2008/layout/PictureStrips"/>
    <dgm:cxn modelId="{B7A31E94-0E14-419F-A00C-5F7BB0C9EA25}" type="presOf" srcId="{A4FA31DD-3159-4178-B207-AA96AFE29125}" destId="{4236EBE7-7436-40EB-90B4-BA6771E158A4}" srcOrd="0" destOrd="0" presId="urn:microsoft.com/office/officeart/2008/layout/PictureStrips"/>
    <dgm:cxn modelId="{69AFA8C9-3635-41EB-B7A1-66F9B53F2F11}" type="presOf" srcId="{41599416-0245-4B62-AAFB-A574100A8746}" destId="{854330D6-F7D2-43DB-B3B2-E9F86DEC5DCC}" srcOrd="0" destOrd="0" presId="urn:microsoft.com/office/officeart/2008/layout/PictureStrips"/>
    <dgm:cxn modelId="{4A7E0DD8-6563-42B3-916A-F5E18FC66EDD}" type="presOf" srcId="{5D31A4B6-AF88-4236-8E77-C092CE92F1FA}" destId="{0E1B4AB8-DFB2-461D-8174-DD2970356B7D}" srcOrd="0" destOrd="0" presId="urn:microsoft.com/office/officeart/2008/layout/PictureStrips"/>
    <dgm:cxn modelId="{F9AD54DD-8F26-45A6-9B75-8CEB789F0993}" srcId="{A4FA31DD-3159-4178-B207-AA96AFE29125}" destId="{41599416-0245-4B62-AAFB-A574100A8746}" srcOrd="1" destOrd="0" parTransId="{C6EE2E2E-6FE9-4DC2-9C0B-BDAA60E000BA}" sibTransId="{DF63F1E4-38EC-4BA5-9C8D-87EF80A2CBA9}"/>
    <dgm:cxn modelId="{795F27CC-9423-4F7F-9493-BB1C0C2359BB}" type="presParOf" srcId="{4236EBE7-7436-40EB-90B4-BA6771E158A4}" destId="{157A39B0-01B0-4EEC-9334-FE08B1BA84AC}" srcOrd="0" destOrd="0" presId="urn:microsoft.com/office/officeart/2008/layout/PictureStrips"/>
    <dgm:cxn modelId="{9BEAE94A-CBFB-4305-94EE-815D1E7E3680}" type="presParOf" srcId="{157A39B0-01B0-4EEC-9334-FE08B1BA84AC}" destId="{C8C5DA2F-270F-4968-862F-BB0C8ABC6C7E}" srcOrd="0" destOrd="0" presId="urn:microsoft.com/office/officeart/2008/layout/PictureStrips"/>
    <dgm:cxn modelId="{7ED11E98-8557-4519-B2D6-DC0522E3942B}" type="presParOf" srcId="{157A39B0-01B0-4EEC-9334-FE08B1BA84AC}" destId="{6E2EFE1D-5477-4BF0-9FA8-EBC5E4794B6D}" srcOrd="1" destOrd="0" presId="urn:microsoft.com/office/officeart/2008/layout/PictureStrips"/>
    <dgm:cxn modelId="{CCC1D19F-5002-4C46-9DF1-3FEF4DC3EA17}" type="presParOf" srcId="{4236EBE7-7436-40EB-90B4-BA6771E158A4}" destId="{01893EFC-43D9-46AA-BE61-8A2119E2A2BD}" srcOrd="1" destOrd="0" presId="urn:microsoft.com/office/officeart/2008/layout/PictureStrips"/>
    <dgm:cxn modelId="{7DACA718-D119-4338-9B5F-B4A63B723A1B}" type="presParOf" srcId="{4236EBE7-7436-40EB-90B4-BA6771E158A4}" destId="{64D7D705-78C5-48AD-80BA-F9355F2ACBB1}" srcOrd="2" destOrd="0" presId="urn:microsoft.com/office/officeart/2008/layout/PictureStrips"/>
    <dgm:cxn modelId="{213A9D69-5A2E-4501-A146-6762EF4AF2C9}" type="presParOf" srcId="{64D7D705-78C5-48AD-80BA-F9355F2ACBB1}" destId="{854330D6-F7D2-43DB-B3B2-E9F86DEC5DCC}" srcOrd="0" destOrd="0" presId="urn:microsoft.com/office/officeart/2008/layout/PictureStrips"/>
    <dgm:cxn modelId="{BB64A0B4-ABF3-40C1-81A8-A919F9C6E001}" type="presParOf" srcId="{64D7D705-78C5-48AD-80BA-F9355F2ACBB1}" destId="{EC06CC06-3D2F-4E36-B049-C7EC71646061}" srcOrd="1" destOrd="0" presId="urn:microsoft.com/office/officeart/2008/layout/PictureStrips"/>
    <dgm:cxn modelId="{CB64E730-B432-416A-B754-6721DE41A5EF}" type="presParOf" srcId="{4236EBE7-7436-40EB-90B4-BA6771E158A4}" destId="{CE39E2DA-0E34-48A2-A3C8-3D3DF8CDDC54}" srcOrd="3" destOrd="0" presId="urn:microsoft.com/office/officeart/2008/layout/PictureStrips"/>
    <dgm:cxn modelId="{C55147E2-2F53-49F9-8E39-B9073B41735B}" type="presParOf" srcId="{4236EBE7-7436-40EB-90B4-BA6771E158A4}" destId="{02918B54-0682-4DAB-93D2-0D44A33561AC}" srcOrd="4" destOrd="0" presId="urn:microsoft.com/office/officeart/2008/layout/PictureStrips"/>
    <dgm:cxn modelId="{F36F3B06-2713-4DEE-95BF-20849C598C24}" type="presParOf" srcId="{02918B54-0682-4DAB-93D2-0D44A33561AC}" destId="{0E1B4AB8-DFB2-461D-8174-DD2970356B7D}" srcOrd="0" destOrd="0" presId="urn:microsoft.com/office/officeart/2008/layout/PictureStrips"/>
    <dgm:cxn modelId="{129A0D3E-8EED-4FAB-9164-3D02B07D5397}" type="presParOf" srcId="{02918B54-0682-4DAB-93D2-0D44A33561AC}" destId="{1ECEBF42-D2E6-44F2-9293-A9EAA64383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2F1BBE-B4DF-4406-A298-77A7C016B44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F6CA8A-1D59-4C5F-BB86-090D39E3031F}">
      <dgm:prSet phldrT="[Text]"/>
      <dgm:spPr/>
      <dgm:t>
        <a:bodyPr/>
        <a:lstStyle/>
        <a:p>
          <a:r>
            <a:rPr lang="en-US" dirty="0"/>
            <a:t>Apply</a:t>
          </a:r>
        </a:p>
      </dgm:t>
    </dgm:pt>
    <dgm:pt modelId="{956FED90-65EC-45DD-BD80-711EFADBAD89}" type="parTrans" cxnId="{674F5A34-4FD8-4CB4-A3C4-52E7DE320837}">
      <dgm:prSet/>
      <dgm:spPr/>
      <dgm:t>
        <a:bodyPr/>
        <a:lstStyle/>
        <a:p>
          <a:endParaRPr lang="en-US"/>
        </a:p>
      </dgm:t>
    </dgm:pt>
    <dgm:pt modelId="{6D58434A-ED8B-4781-A923-71727863AA96}" type="sibTrans" cxnId="{674F5A34-4FD8-4CB4-A3C4-52E7DE320837}">
      <dgm:prSet/>
      <dgm:spPr/>
      <dgm:t>
        <a:bodyPr/>
        <a:lstStyle/>
        <a:p>
          <a:endParaRPr lang="en-US"/>
        </a:p>
      </dgm:t>
    </dgm:pt>
    <dgm:pt modelId="{10B19222-008D-42C1-86A3-4E8A1F2C4584}">
      <dgm:prSet phldrT="[Text]"/>
      <dgm:spPr/>
      <dgm:t>
        <a:bodyPr/>
        <a:lstStyle/>
        <a:p>
          <a:r>
            <a:rPr lang="en-US" dirty="0"/>
            <a:t>Create</a:t>
          </a:r>
        </a:p>
      </dgm:t>
    </dgm:pt>
    <dgm:pt modelId="{A58E82C4-290D-47BA-88D6-5019EF2F8094}" type="parTrans" cxnId="{69F199A9-85C1-441C-BD16-B574E96236F5}">
      <dgm:prSet/>
      <dgm:spPr/>
      <dgm:t>
        <a:bodyPr/>
        <a:lstStyle/>
        <a:p>
          <a:endParaRPr lang="en-US"/>
        </a:p>
      </dgm:t>
    </dgm:pt>
    <dgm:pt modelId="{8D9A9931-9C68-44CD-AD59-C70AF1048948}" type="sibTrans" cxnId="{69F199A9-85C1-441C-BD16-B574E96236F5}">
      <dgm:prSet/>
      <dgm:spPr/>
      <dgm:t>
        <a:bodyPr/>
        <a:lstStyle/>
        <a:p>
          <a:endParaRPr lang="en-US"/>
        </a:p>
      </dgm:t>
    </dgm:pt>
    <dgm:pt modelId="{4A90B504-1AC2-45F3-9F03-29B39E7E596A}" type="pres">
      <dgm:prSet presAssocID="{F62F1BBE-B4DF-4406-A298-77A7C016B440}" presName="cycle" presStyleCnt="0">
        <dgm:presLayoutVars>
          <dgm:dir/>
          <dgm:resizeHandles val="exact"/>
        </dgm:presLayoutVars>
      </dgm:prSet>
      <dgm:spPr/>
    </dgm:pt>
    <dgm:pt modelId="{D51B2BD5-81FC-489B-99D8-98B9F38E5085}" type="pres">
      <dgm:prSet presAssocID="{EBF6CA8A-1D59-4C5F-BB86-090D39E3031F}" presName="arrow" presStyleLbl="node1" presStyleIdx="0" presStyleCnt="2" custRadScaleRad="102039">
        <dgm:presLayoutVars>
          <dgm:bulletEnabled val="1"/>
        </dgm:presLayoutVars>
      </dgm:prSet>
      <dgm:spPr/>
    </dgm:pt>
    <dgm:pt modelId="{D335A10F-07CD-45CC-BA18-E79ABF59162E}" type="pres">
      <dgm:prSet presAssocID="{10B19222-008D-42C1-86A3-4E8A1F2C4584}" presName="arrow" presStyleLbl="node1" presStyleIdx="1" presStyleCnt="2">
        <dgm:presLayoutVars>
          <dgm:bulletEnabled val="1"/>
        </dgm:presLayoutVars>
      </dgm:prSet>
      <dgm:spPr/>
    </dgm:pt>
  </dgm:ptLst>
  <dgm:cxnLst>
    <dgm:cxn modelId="{674F5A34-4FD8-4CB4-A3C4-52E7DE320837}" srcId="{F62F1BBE-B4DF-4406-A298-77A7C016B440}" destId="{EBF6CA8A-1D59-4C5F-BB86-090D39E3031F}" srcOrd="0" destOrd="0" parTransId="{956FED90-65EC-45DD-BD80-711EFADBAD89}" sibTransId="{6D58434A-ED8B-4781-A923-71727863AA96}"/>
    <dgm:cxn modelId="{8E7A8538-1E74-46FA-9814-C8B920C44019}" type="presOf" srcId="{10B19222-008D-42C1-86A3-4E8A1F2C4584}" destId="{D335A10F-07CD-45CC-BA18-E79ABF59162E}" srcOrd="0" destOrd="0" presId="urn:microsoft.com/office/officeart/2005/8/layout/arrow1"/>
    <dgm:cxn modelId="{A9CC164E-DE29-4BA1-BD95-417A45852214}" type="presOf" srcId="{EBF6CA8A-1D59-4C5F-BB86-090D39E3031F}" destId="{D51B2BD5-81FC-489B-99D8-98B9F38E5085}" srcOrd="0" destOrd="0" presId="urn:microsoft.com/office/officeart/2005/8/layout/arrow1"/>
    <dgm:cxn modelId="{69F199A9-85C1-441C-BD16-B574E96236F5}" srcId="{F62F1BBE-B4DF-4406-A298-77A7C016B440}" destId="{10B19222-008D-42C1-86A3-4E8A1F2C4584}" srcOrd="1" destOrd="0" parTransId="{A58E82C4-290D-47BA-88D6-5019EF2F8094}" sibTransId="{8D9A9931-9C68-44CD-AD59-C70AF1048948}"/>
    <dgm:cxn modelId="{AD5B97D3-EF44-4059-915A-9B16666F0455}" type="presOf" srcId="{F62F1BBE-B4DF-4406-A298-77A7C016B440}" destId="{4A90B504-1AC2-45F3-9F03-29B39E7E596A}" srcOrd="0" destOrd="0" presId="urn:microsoft.com/office/officeart/2005/8/layout/arrow1"/>
    <dgm:cxn modelId="{C4B44DF8-A13F-4505-BE0C-F092BE25AFEB}" type="presParOf" srcId="{4A90B504-1AC2-45F3-9F03-29B39E7E596A}" destId="{D51B2BD5-81FC-489B-99D8-98B9F38E5085}" srcOrd="0" destOrd="0" presId="urn:microsoft.com/office/officeart/2005/8/layout/arrow1"/>
    <dgm:cxn modelId="{83280749-60CD-4FF9-8112-ADE432D3774A}" type="presParOf" srcId="{4A90B504-1AC2-45F3-9F03-29B39E7E596A}" destId="{D335A10F-07CD-45CC-BA18-E79ABF59162E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5DA2F-270F-4968-862F-BB0C8ABC6C7E}">
      <dsp:nvSpPr>
        <dsp:cNvPr id="0" name=""/>
        <dsp:cNvSpPr/>
      </dsp:nvSpPr>
      <dsp:spPr>
        <a:xfrm>
          <a:off x="280226" y="37732"/>
          <a:ext cx="527799" cy="1649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7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wiki_file</a:t>
          </a:r>
          <a:endParaRPr lang="en-US" sz="600" kern="1200" dirty="0"/>
        </a:p>
      </dsp:txBody>
      <dsp:txXfrm>
        <a:off x="280226" y="37732"/>
        <a:ext cx="527799" cy="164937"/>
      </dsp:txXfrm>
    </dsp:sp>
    <dsp:sp modelId="{6E2EFE1D-5477-4BF0-9FA8-EBC5E4794B6D}">
      <dsp:nvSpPr>
        <dsp:cNvPr id="0" name=""/>
        <dsp:cNvSpPr/>
      </dsp:nvSpPr>
      <dsp:spPr>
        <a:xfrm>
          <a:off x="258235" y="13908"/>
          <a:ext cx="115456" cy="17318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330D6-F7D2-43DB-B3B2-E9F86DEC5DCC}">
      <dsp:nvSpPr>
        <dsp:cNvPr id="0" name=""/>
        <dsp:cNvSpPr/>
      </dsp:nvSpPr>
      <dsp:spPr>
        <a:xfrm>
          <a:off x="280226" y="245370"/>
          <a:ext cx="527799" cy="1649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7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kaggle_file</a:t>
          </a:r>
          <a:endParaRPr lang="en-US" sz="600" kern="1200" dirty="0"/>
        </a:p>
      </dsp:txBody>
      <dsp:txXfrm>
        <a:off x="280226" y="245370"/>
        <a:ext cx="527799" cy="164937"/>
      </dsp:txXfrm>
    </dsp:sp>
    <dsp:sp modelId="{EC06CC06-3D2F-4E36-B049-C7EC71646061}">
      <dsp:nvSpPr>
        <dsp:cNvPr id="0" name=""/>
        <dsp:cNvSpPr/>
      </dsp:nvSpPr>
      <dsp:spPr>
        <a:xfrm>
          <a:off x="258235" y="221545"/>
          <a:ext cx="115456" cy="17318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B4AB8-DFB2-461D-8174-DD2970356B7D}">
      <dsp:nvSpPr>
        <dsp:cNvPr id="0" name=""/>
        <dsp:cNvSpPr/>
      </dsp:nvSpPr>
      <dsp:spPr>
        <a:xfrm>
          <a:off x="280226" y="453007"/>
          <a:ext cx="527799" cy="1649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7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Ratings_file</a:t>
          </a:r>
          <a:endParaRPr lang="en-US" sz="600" kern="1200" dirty="0"/>
        </a:p>
      </dsp:txBody>
      <dsp:txXfrm>
        <a:off x="280226" y="453007"/>
        <a:ext cx="527799" cy="164937"/>
      </dsp:txXfrm>
    </dsp:sp>
    <dsp:sp modelId="{1ECEBF42-D2E6-44F2-9293-A9EAA64383DF}">
      <dsp:nvSpPr>
        <dsp:cNvPr id="0" name=""/>
        <dsp:cNvSpPr/>
      </dsp:nvSpPr>
      <dsp:spPr>
        <a:xfrm>
          <a:off x="258235" y="429183"/>
          <a:ext cx="115456" cy="17318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B2BD5-81FC-489B-99D8-98B9F38E5085}">
      <dsp:nvSpPr>
        <dsp:cNvPr id="0" name=""/>
        <dsp:cNvSpPr/>
      </dsp:nvSpPr>
      <dsp:spPr>
        <a:xfrm rot="16200000">
          <a:off x="0" y="116308"/>
          <a:ext cx="782544" cy="78254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Apply</a:t>
          </a:r>
        </a:p>
      </dsp:txBody>
      <dsp:txXfrm rot="5400000">
        <a:off x="136946" y="311943"/>
        <a:ext cx="645599" cy="391272"/>
      </dsp:txXfrm>
    </dsp:sp>
    <dsp:sp modelId="{D335A10F-07CD-45CC-BA18-E79ABF59162E}">
      <dsp:nvSpPr>
        <dsp:cNvPr id="0" name=""/>
        <dsp:cNvSpPr/>
      </dsp:nvSpPr>
      <dsp:spPr>
        <a:xfrm rot="5400000">
          <a:off x="861131" y="116308"/>
          <a:ext cx="782544" cy="782544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</a:t>
          </a:r>
        </a:p>
      </dsp:txBody>
      <dsp:txXfrm rot="-5400000">
        <a:off x="861132" y="311944"/>
        <a:ext cx="645599" cy="391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7E46-4036-4908-8913-A9C2D2207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E4431-5BD6-4E19-BE0D-7F8A82F1D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1B5F-A47C-4D4D-9129-1727A193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6F4C-134B-4ADC-89CB-6940771BCA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67A3-73EC-439E-9F32-0339B205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20FD6-D8A9-4261-BA25-F585C118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6D8F-C475-47EC-9B4D-FDA1628F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76C0-C23F-462B-ACC7-0FC96978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6205-E2AA-4B9D-AFFE-9FD4B7DD5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9E416-472B-457A-BC10-F97970D5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6F4C-134B-4ADC-89CB-6940771BCA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64B62-C5CF-43A2-8412-D2144CD8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2AD8-273A-4A6D-AC5F-BD773000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6D8F-C475-47EC-9B4D-FDA1628F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0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9F84B-61B2-44D6-BCB9-99478D077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28292-7738-4308-B900-B6495D10D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47B3-705D-40AB-A016-E4883A82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6F4C-134B-4ADC-89CB-6940771BCA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B362-28AF-4960-BFD9-53BB2350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983F3-EEF6-4399-8ADE-4BA735E2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6D8F-C475-47EC-9B4D-FDA1628F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2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45B8-3AA4-4D1C-8966-6EC19308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7750-3030-4A72-BDC9-7551916F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188B-8B46-4332-ABB3-1023FBBA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6F4C-134B-4ADC-89CB-6940771BCA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F58C5-74CA-4A40-8B6C-DE0BEBAC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C789-9938-44E6-8C0D-3B7D0956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6D8F-C475-47EC-9B4D-FDA1628F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6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CB4A-10F6-4F8D-908F-21845A5C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48E55-321D-4179-90C4-6BC47CD1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AC72-E06F-4B89-A5D5-10C4F8A4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6F4C-134B-4ADC-89CB-6940771BCA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D8ED7-3C8C-400F-BAEC-27721A9D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19BE-65A6-49E7-8917-455A37D3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6D8F-C475-47EC-9B4D-FDA1628F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9F3C-741D-4A2F-B3DE-56CB8469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ACAB-7077-4367-95FD-EA62DE2ED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D0E0F-1EBA-4B00-A409-C795D7EAA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C4E3F-D4B2-46A6-BE64-A0745576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6F4C-134B-4ADC-89CB-6940771BCA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D38C6-DB3C-4C65-8AF0-84AA8A1A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3520A-BF2B-4F82-8C1D-0CBFB1DF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6D8F-C475-47EC-9B4D-FDA1628F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8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AE7F-9805-4871-B9AC-AD663D1A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3CCA4-D9D8-489C-A2BE-D96200B2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7B7E8-1A65-433B-9600-6F51F8C39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96BCC-CA01-43F1-B1B6-BF75B2339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45F25-6002-4170-ACAB-C91B2DEEA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4370F-0B2B-46D5-B159-F539C490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6F4C-134B-4ADC-89CB-6940771BCA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4B35D-6434-456B-B219-C8CD3739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C4C23-BC4C-494B-AA82-A2BA2BB0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6D8F-C475-47EC-9B4D-FDA1628F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0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1EEA-AEEC-475A-B55D-233D9865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12A3E-AD2D-4EC6-87F8-23BE60B8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6F4C-134B-4ADC-89CB-6940771BCA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9BF55-6EE6-4D96-AB98-5A819BFD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F472-9204-4E39-9836-061FD7B5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6D8F-C475-47EC-9B4D-FDA1628F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6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E65D7-0C5C-4C43-9366-3DFF25CA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6F4C-134B-4ADC-89CB-6940771BCA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8A312-E25D-44FF-A130-1A62CB57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FDAD6-650F-4B8A-85DF-09886D29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6D8F-C475-47EC-9B4D-FDA1628F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3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402A-2FEA-4750-9152-B4F989F1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BD57-D56F-48F0-9796-5F7397D2F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571CF-2393-4CAD-8A06-640871FF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5D692-739F-43CA-8946-566E63AA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6F4C-134B-4ADC-89CB-6940771BCA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CD42D-60B2-4F4D-9819-3D6037E9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FE605-F745-4275-9960-5CF1AB69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6D8F-C475-47EC-9B4D-FDA1628F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5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FF88-F58E-4024-B520-EEC3C1E8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DAC8A-DDF2-42FD-91D5-B0477FA50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E3D1-FF43-4615-8C5F-0F7E03047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65631-9E4F-4CA1-8812-AC40D722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6F4C-134B-4ADC-89CB-6940771BCA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03C5C-DF8E-4279-959D-C0294534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6A38C-7967-4AD8-8557-E22F5F2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6D8F-C475-47EC-9B4D-FDA1628F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1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0370F-F746-4F08-8732-B869A3DC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3A2BC-ECDB-41ED-8904-0F0082A7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40DD-985D-4C4B-8276-2401C00B3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6F4C-134B-4ADC-89CB-6940771BCA7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345D-859A-44A0-9B29-9127250AF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03D6F-7EA0-470C-B687-2C687ACA8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76D8F-C475-47EC-9B4D-FDA1628F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7.svg"/><Relationship Id="rId1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21" Type="http://schemas.openxmlformats.org/officeDocument/2006/relationships/image" Target="../media/image10.sv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6.png"/><Relationship Id="rId1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6" Type="http://schemas.openxmlformats.org/officeDocument/2006/relationships/diagramLayout" Target="../diagrams/layout2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svg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2.xml"/><Relationship Id="rId10" Type="http://schemas.openxmlformats.org/officeDocument/2006/relationships/image" Target="../media/image4.png"/><Relationship Id="rId19" Type="http://schemas.microsoft.com/office/2007/relationships/diagramDrawing" Target="../diagrams/drawing2.xml"/><Relationship Id="rId4" Type="http://schemas.openxmlformats.org/officeDocument/2006/relationships/image" Target="../media/image3.svg"/><Relationship Id="rId9" Type="http://schemas.microsoft.com/office/2007/relationships/diagramDrawing" Target="../diagrams/drawing1.xml"/><Relationship Id="rId14" Type="http://schemas.openxmlformats.org/officeDocument/2006/relationships/image" Target="../media/image8.gif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4EA6482-A5F8-4F13-8636-D671B4B7D5AD}"/>
              </a:ext>
            </a:extLst>
          </p:cNvPr>
          <p:cNvSpPr/>
          <p:nvPr/>
        </p:nvSpPr>
        <p:spPr>
          <a:xfrm>
            <a:off x="3375148" y="5162057"/>
            <a:ext cx="8621277" cy="1664639"/>
          </a:xfrm>
          <a:prstGeom prst="rect">
            <a:avLst/>
          </a:prstGeom>
          <a:solidFill>
            <a:srgbClr val="FDD9D1">
              <a:alpha val="17647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899604-5D3F-4A7A-B5E4-7830ED686A5F}"/>
              </a:ext>
            </a:extLst>
          </p:cNvPr>
          <p:cNvSpPr/>
          <p:nvPr/>
        </p:nvSpPr>
        <p:spPr>
          <a:xfrm>
            <a:off x="179853" y="1574188"/>
            <a:ext cx="2955634" cy="2821975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D1:Extract - Read in 3 data files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CB2F75-8F53-4247-A6F5-1E0695E66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r="65683"/>
          <a:stretch/>
        </p:blipFill>
        <p:spPr>
          <a:xfrm>
            <a:off x="243843" y="1587344"/>
            <a:ext cx="360816" cy="538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BFE826-54A0-40BE-879A-DB8895A1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2" y="84053"/>
            <a:ext cx="2983762" cy="129762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D060248-59C6-4062-A054-062A23293038}"/>
              </a:ext>
            </a:extLst>
          </p:cNvPr>
          <p:cNvGrpSpPr/>
          <p:nvPr/>
        </p:nvGrpSpPr>
        <p:grpSpPr>
          <a:xfrm>
            <a:off x="179853" y="2133978"/>
            <a:ext cx="1603831" cy="1489165"/>
            <a:chOff x="181426" y="1201783"/>
            <a:chExt cx="914400" cy="914400"/>
          </a:xfrm>
        </p:grpSpPr>
        <p:pic>
          <p:nvPicPr>
            <p:cNvPr id="9" name="Graphic 8" descr="Open folder">
              <a:extLst>
                <a:ext uri="{FF2B5EF4-FFF2-40B4-BE49-F238E27FC236}">
                  <a16:creationId xmlns:a16="http://schemas.microsoft.com/office/drawing/2014/main" id="{ECD755E1-51D0-4DB9-926C-3FACDC447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1426" y="1201783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1391A4-A6F4-4EE8-BAEB-EF625FC41FB3}"/>
                </a:ext>
              </a:extLst>
            </p:cNvPr>
            <p:cNvSpPr txBox="1"/>
            <p:nvPr/>
          </p:nvSpPr>
          <p:spPr>
            <a:xfrm>
              <a:off x="263198" y="1403798"/>
              <a:ext cx="6767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Resources</a:t>
              </a:r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E694F0-37FA-4297-BE6C-F99E14195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1113230"/>
              </p:ext>
            </p:extLst>
          </p:nvPr>
        </p:nvGraphicFramePr>
        <p:xfrm>
          <a:off x="510204" y="2638903"/>
          <a:ext cx="1066261" cy="631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00EE74-24FA-447D-A183-1741B9FBF22A}"/>
              </a:ext>
            </a:extLst>
          </p:cNvPr>
          <p:cNvSpPr/>
          <p:nvPr/>
        </p:nvSpPr>
        <p:spPr>
          <a:xfrm>
            <a:off x="1544242" y="2749565"/>
            <a:ext cx="296453" cy="2579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61AD8F-47F6-4FA0-8F98-3318DC8A8DFA}"/>
              </a:ext>
            </a:extLst>
          </p:cNvPr>
          <p:cNvGrpSpPr/>
          <p:nvPr/>
        </p:nvGrpSpPr>
        <p:grpSpPr>
          <a:xfrm>
            <a:off x="1962570" y="1887757"/>
            <a:ext cx="987771" cy="964306"/>
            <a:chOff x="2258669" y="1234607"/>
            <a:chExt cx="987771" cy="964306"/>
          </a:xfrm>
        </p:grpSpPr>
        <p:pic>
          <p:nvPicPr>
            <p:cNvPr id="16" name="Graphic 15" descr="Table">
              <a:extLst>
                <a:ext uri="{FF2B5EF4-FFF2-40B4-BE49-F238E27FC236}">
                  <a16:creationId xmlns:a16="http://schemas.microsoft.com/office/drawing/2014/main" id="{34C6D162-3B6E-4B9B-B7D2-2667EB0C0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9782" y="1284513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E0D70C-A0ED-4443-9712-462C25A20269}"/>
                </a:ext>
              </a:extLst>
            </p:cNvPr>
            <p:cNvSpPr txBox="1"/>
            <p:nvPr/>
          </p:nvSpPr>
          <p:spPr>
            <a:xfrm>
              <a:off x="2258669" y="1234607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wiki_movie_df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44F6BA-9456-4044-86A8-61EEB822069A}"/>
              </a:ext>
            </a:extLst>
          </p:cNvPr>
          <p:cNvGrpSpPr/>
          <p:nvPr/>
        </p:nvGrpSpPr>
        <p:grpSpPr>
          <a:xfrm>
            <a:off x="1777423" y="2659807"/>
            <a:ext cx="1358064" cy="964306"/>
            <a:chOff x="2080609" y="1234607"/>
            <a:chExt cx="1358064" cy="964306"/>
          </a:xfrm>
        </p:grpSpPr>
        <p:pic>
          <p:nvPicPr>
            <p:cNvPr id="22" name="Graphic 21" descr="Table">
              <a:extLst>
                <a:ext uri="{FF2B5EF4-FFF2-40B4-BE49-F238E27FC236}">
                  <a16:creationId xmlns:a16="http://schemas.microsoft.com/office/drawing/2014/main" id="{A2D89F09-0D7C-4225-B243-CE29E1FFA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9782" y="1284513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D1AAD3-2616-4866-9E73-557317ECE927}"/>
                </a:ext>
              </a:extLst>
            </p:cNvPr>
            <p:cNvSpPr txBox="1"/>
            <p:nvPr/>
          </p:nvSpPr>
          <p:spPr>
            <a:xfrm>
              <a:off x="2080609" y="1234607"/>
              <a:ext cx="13580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Kaggle_metadata_df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283B7F-D048-49E4-8678-A39A8F8E809B}"/>
              </a:ext>
            </a:extLst>
          </p:cNvPr>
          <p:cNvGrpSpPr/>
          <p:nvPr/>
        </p:nvGrpSpPr>
        <p:grpSpPr>
          <a:xfrm>
            <a:off x="2006596" y="3431857"/>
            <a:ext cx="914400" cy="964306"/>
            <a:chOff x="2309782" y="3213125"/>
            <a:chExt cx="914400" cy="964306"/>
          </a:xfrm>
        </p:grpSpPr>
        <p:pic>
          <p:nvPicPr>
            <p:cNvPr id="25" name="Graphic 24" descr="Table">
              <a:extLst>
                <a:ext uri="{FF2B5EF4-FFF2-40B4-BE49-F238E27FC236}">
                  <a16:creationId xmlns:a16="http://schemas.microsoft.com/office/drawing/2014/main" id="{F13DCC7E-9CC7-407D-AE97-62988CBFC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9782" y="3263031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6D53F8-F58E-4513-BD91-F5E979DC93C1}"/>
                </a:ext>
              </a:extLst>
            </p:cNvPr>
            <p:cNvSpPr txBox="1"/>
            <p:nvPr/>
          </p:nvSpPr>
          <p:spPr>
            <a:xfrm>
              <a:off x="2394925" y="3213125"/>
              <a:ext cx="744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ratings_df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72672E4-5514-44CD-A263-23B784DDF903}"/>
              </a:ext>
            </a:extLst>
          </p:cNvPr>
          <p:cNvSpPr/>
          <p:nvPr/>
        </p:nvSpPr>
        <p:spPr>
          <a:xfrm>
            <a:off x="3406111" y="115272"/>
            <a:ext cx="8621277" cy="4973969"/>
          </a:xfrm>
          <a:prstGeom prst="rect">
            <a:avLst/>
          </a:prstGeom>
          <a:solidFill>
            <a:srgbClr val="CCFFFF">
              <a:alpha val="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914400"/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D2: Extract and Transform the Wikipedia Data</a:t>
            </a:r>
          </a:p>
          <a:p>
            <a:pPr indent="914400"/>
            <a:r>
              <a:rPr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D3: Extract and Transform the Kaggle data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B95209C-8D9F-4B61-9257-4FE1359F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93"/>
          <a:stretch/>
        </p:blipFill>
        <p:spPr>
          <a:xfrm>
            <a:off x="3456938" y="161808"/>
            <a:ext cx="838973" cy="54614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7154075-B6E9-4B11-AB87-CB6235A2E8D6}"/>
              </a:ext>
            </a:extLst>
          </p:cNvPr>
          <p:cNvSpPr txBox="1"/>
          <p:nvPr/>
        </p:nvSpPr>
        <p:spPr>
          <a:xfrm>
            <a:off x="4780414" y="997050"/>
            <a:ext cx="147550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Filter out tv shows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Combine keys with same data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Extract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imdb_id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IMDb link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Merge Wiki and Kaggle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32" descr="Filter">
            <a:extLst>
              <a:ext uri="{FF2B5EF4-FFF2-40B4-BE49-F238E27FC236}">
                <a16:creationId xmlns:a16="http://schemas.microsoft.com/office/drawing/2014/main" id="{956546BA-4D52-4D65-A378-55AB2071B6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63691" y="679642"/>
            <a:ext cx="1081731" cy="81860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87F0F26-7DEF-4139-8372-C28CD86B36AB}"/>
              </a:ext>
            </a:extLst>
          </p:cNvPr>
          <p:cNvSpPr txBox="1"/>
          <p:nvPr/>
        </p:nvSpPr>
        <p:spPr>
          <a:xfrm>
            <a:off x="3805878" y="727083"/>
            <a:ext cx="746478" cy="390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15D23F-E609-45DB-95FD-1201A31CC1D5}"/>
              </a:ext>
            </a:extLst>
          </p:cNvPr>
          <p:cNvSpPr txBox="1"/>
          <p:nvPr/>
        </p:nvSpPr>
        <p:spPr>
          <a:xfrm>
            <a:off x="3651611" y="1366846"/>
            <a:ext cx="905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combine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BE5578-3258-4EDB-B8C1-8667467405E2}"/>
              </a:ext>
            </a:extLst>
          </p:cNvPr>
          <p:cNvSpPr txBox="1"/>
          <p:nvPr/>
        </p:nvSpPr>
        <p:spPr>
          <a:xfrm>
            <a:off x="3679509" y="2987411"/>
            <a:ext cx="848349" cy="357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merge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C761838-3F29-4F65-BE8E-41331860AF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91" y="3507219"/>
            <a:ext cx="1249377" cy="809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7D215E2-0151-42F4-8C99-A13782E3BDF4}"/>
              </a:ext>
            </a:extLst>
          </p:cNvPr>
          <p:cNvSpPr txBox="1"/>
          <p:nvPr/>
        </p:nvSpPr>
        <p:spPr>
          <a:xfrm>
            <a:off x="3698536" y="1896961"/>
            <a:ext cx="902660" cy="357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extract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0B0CA9A4-F54E-45E3-A63D-8F6FFC1609C5}"/>
              </a:ext>
            </a:extLst>
          </p:cNvPr>
          <p:cNvSpPr/>
          <p:nvPr/>
        </p:nvSpPr>
        <p:spPr>
          <a:xfrm>
            <a:off x="6271306" y="1869136"/>
            <a:ext cx="307696" cy="2579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C93A2D0-464D-4BDA-A61C-32F73949D97B}"/>
              </a:ext>
            </a:extLst>
          </p:cNvPr>
          <p:cNvSpPr/>
          <p:nvPr/>
        </p:nvSpPr>
        <p:spPr>
          <a:xfrm>
            <a:off x="8959123" y="2307554"/>
            <a:ext cx="307696" cy="2579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84E8BE-F764-4A05-BF8D-62B5FE44357F}"/>
              </a:ext>
            </a:extLst>
          </p:cNvPr>
          <p:cNvSpPr txBox="1"/>
          <p:nvPr/>
        </p:nvSpPr>
        <p:spPr>
          <a:xfrm>
            <a:off x="10749869" y="1949418"/>
            <a:ext cx="1136722" cy="900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b="0" i="0" dirty="0">
                <a:solidFill>
                  <a:srgbClr val="4646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Parts: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4646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4646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4646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block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4646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value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764CD8E1-0275-4F7F-983F-08D46D18108D}"/>
              </a:ext>
            </a:extLst>
          </p:cNvPr>
          <p:cNvSpPr/>
          <p:nvPr/>
        </p:nvSpPr>
        <p:spPr>
          <a:xfrm>
            <a:off x="8884680" y="4129556"/>
            <a:ext cx="764273" cy="307972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</a:t>
            </a:r>
          </a:p>
        </p:txBody>
      </p:sp>
      <p:graphicFrame>
        <p:nvGraphicFramePr>
          <p:cNvPr id="65" name="Diagram 64">
            <a:extLst>
              <a:ext uri="{FF2B5EF4-FFF2-40B4-BE49-F238E27FC236}">
                <a16:creationId xmlns:a16="http://schemas.microsoft.com/office/drawing/2014/main" id="{4A202712-9C03-4A08-BDFB-C5A7792F7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35349"/>
              </p:ext>
            </p:extLst>
          </p:nvPr>
        </p:nvGraphicFramePr>
        <p:xfrm>
          <a:off x="8884681" y="1933962"/>
          <a:ext cx="1643744" cy="101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3DECC396-7EAF-4290-9784-7B4179C72E5A}"/>
              </a:ext>
            </a:extLst>
          </p:cNvPr>
          <p:cNvSpPr txBox="1"/>
          <p:nvPr/>
        </p:nvSpPr>
        <p:spPr>
          <a:xfrm>
            <a:off x="9337321" y="2003844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>
                <a:solidFill>
                  <a:srgbClr val="4646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02411C-8101-4A82-B2C2-A68F73DC5AFC}"/>
              </a:ext>
            </a:extLst>
          </p:cNvPr>
          <p:cNvSpPr txBox="1"/>
          <p:nvPr/>
        </p:nvSpPr>
        <p:spPr>
          <a:xfrm>
            <a:off x="8884681" y="2843465"/>
            <a:ext cx="3010742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b="0" i="0" dirty="0">
                <a:solidFill>
                  <a:srgbClr val="4646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Functions created:</a:t>
            </a:r>
          </a:p>
          <a:p>
            <a:pPr marL="112713" indent="-112713" algn="l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clean_movie</a:t>
            </a:r>
            <a:r>
              <a:rPr lang="en-US" sz="1050" dirty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112713" indent="-112713" algn="l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Extract_transform_load</a:t>
            </a:r>
            <a:r>
              <a:rPr lang="en-US" sz="1050" dirty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39725" lvl="1" indent="-165100">
              <a:buFont typeface="Arial" panose="020B0604020202020204" pitchFamily="34" charset="0"/>
              <a:buChar char="‒"/>
            </a:pPr>
            <a:r>
              <a:rPr lang="en-US" sz="1050" dirty="0" err="1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Parse_dollars</a:t>
            </a:r>
            <a:r>
              <a:rPr lang="en-US" sz="1050" dirty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39725" lvl="1" indent="-165100">
              <a:buFont typeface="Arial" panose="020B0604020202020204" pitchFamily="34" charset="0"/>
              <a:buChar char="‒"/>
            </a:pPr>
            <a:r>
              <a:rPr lang="en-US" sz="1050" dirty="0" err="1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Fill_missing_Kaggle_data</a:t>
            </a:r>
            <a:endParaRPr lang="en-US" sz="1050" dirty="0">
              <a:solidFill>
                <a:srgbClr val="4646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713" indent="-112713" algn="l">
              <a:buFont typeface="Arial" panose="020B0604020202020204" pitchFamily="34" charset="0"/>
              <a:buChar char="•"/>
            </a:pPr>
            <a:endParaRPr lang="en-US" sz="1050" b="0" i="0" dirty="0">
              <a:solidFill>
                <a:srgbClr val="46464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D3296A8-D173-46D0-A0D2-3B6981805146}"/>
              </a:ext>
            </a:extLst>
          </p:cNvPr>
          <p:cNvGrpSpPr/>
          <p:nvPr/>
        </p:nvGrpSpPr>
        <p:grpSpPr>
          <a:xfrm>
            <a:off x="10480167" y="4118065"/>
            <a:ext cx="1518364" cy="800430"/>
            <a:chOff x="1514180" y="1114244"/>
            <a:chExt cx="1965781" cy="1017718"/>
          </a:xfrm>
        </p:grpSpPr>
        <p:pic>
          <p:nvPicPr>
            <p:cNvPr id="68" name="Graphic 67" descr="Table">
              <a:extLst>
                <a:ext uri="{FF2B5EF4-FFF2-40B4-BE49-F238E27FC236}">
                  <a16:creationId xmlns:a16="http://schemas.microsoft.com/office/drawing/2014/main" id="{DFD62184-D117-43D9-9153-9ED8F587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03417" y="1217562"/>
              <a:ext cx="914400" cy="9144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5201D10-E5B7-466B-8F2C-E1B475248350}"/>
                </a:ext>
              </a:extLst>
            </p:cNvPr>
            <p:cNvSpPr txBox="1"/>
            <p:nvPr/>
          </p:nvSpPr>
          <p:spPr>
            <a:xfrm>
              <a:off x="1514180" y="1114244"/>
              <a:ext cx="1965781" cy="313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movies_with_ratings_df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BC1F8EF-AC4A-4AC3-A60C-BE8C5B9F7C62}"/>
              </a:ext>
            </a:extLst>
          </p:cNvPr>
          <p:cNvGrpSpPr/>
          <p:nvPr/>
        </p:nvGrpSpPr>
        <p:grpSpPr>
          <a:xfrm>
            <a:off x="9738133" y="4128869"/>
            <a:ext cx="717316" cy="794829"/>
            <a:chOff x="2309782" y="1188317"/>
            <a:chExt cx="928686" cy="1010596"/>
          </a:xfrm>
        </p:grpSpPr>
        <p:pic>
          <p:nvPicPr>
            <p:cNvPr id="71" name="Graphic 70" descr="Table">
              <a:extLst>
                <a:ext uri="{FF2B5EF4-FFF2-40B4-BE49-F238E27FC236}">
                  <a16:creationId xmlns:a16="http://schemas.microsoft.com/office/drawing/2014/main" id="{B86BC67D-D914-44A4-91E3-5D9CA81AA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9782" y="1284513"/>
              <a:ext cx="914400" cy="9144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61EB2EB-DC23-450D-A09E-650D44425342}"/>
                </a:ext>
              </a:extLst>
            </p:cNvPr>
            <p:cNvSpPr txBox="1"/>
            <p:nvPr/>
          </p:nvSpPr>
          <p:spPr>
            <a:xfrm>
              <a:off x="2329046" y="1188317"/>
              <a:ext cx="909422" cy="313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movie_df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1FA1007-7AF8-458C-9DD2-D80E567709AD}"/>
              </a:ext>
            </a:extLst>
          </p:cNvPr>
          <p:cNvSpPr txBox="1"/>
          <p:nvPr/>
        </p:nvSpPr>
        <p:spPr>
          <a:xfrm>
            <a:off x="4984118" y="5431250"/>
            <a:ext cx="4416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Create PostgreSQL DB called movies using pgAdmin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Establish connection with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pgAdmin’s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local server using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Sqlalchemy’s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create_engine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 method and psycopg2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Load movies and ratings tables into pgAdmin by calling the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extract_transform_load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 function which uses the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to_sql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 method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584835C-707F-4D60-A807-E3802794E665}"/>
              </a:ext>
            </a:extLst>
          </p:cNvPr>
          <p:cNvGrpSpPr/>
          <p:nvPr/>
        </p:nvGrpSpPr>
        <p:grpSpPr>
          <a:xfrm>
            <a:off x="9129737" y="4986823"/>
            <a:ext cx="1986631" cy="1986631"/>
            <a:chOff x="9191563" y="5041091"/>
            <a:chExt cx="1986631" cy="1986631"/>
          </a:xfrm>
        </p:grpSpPr>
        <p:pic>
          <p:nvPicPr>
            <p:cNvPr id="87" name="Graphic 86" descr="Database">
              <a:extLst>
                <a:ext uri="{FF2B5EF4-FFF2-40B4-BE49-F238E27FC236}">
                  <a16:creationId xmlns:a16="http://schemas.microsoft.com/office/drawing/2014/main" id="{6147C09E-D4FC-47F0-8FB0-1770171BA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191563" y="5041091"/>
              <a:ext cx="1986631" cy="1986631"/>
            </a:xfrm>
            <a:prstGeom prst="rect">
              <a:avLst/>
            </a:prstGeom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B765D6F-1C1E-493C-A483-B5BD3F44C05E}"/>
                </a:ext>
              </a:extLst>
            </p:cNvPr>
            <p:cNvGrpSpPr/>
            <p:nvPr/>
          </p:nvGrpSpPr>
          <p:grpSpPr>
            <a:xfrm>
              <a:off x="10178809" y="5604497"/>
              <a:ext cx="706280" cy="800430"/>
              <a:chOff x="1889518" y="1114244"/>
              <a:chExt cx="914400" cy="1017718"/>
            </a:xfrm>
          </p:grpSpPr>
          <p:pic>
            <p:nvPicPr>
              <p:cNvPr id="79" name="Graphic 78" descr="Table">
                <a:extLst>
                  <a:ext uri="{FF2B5EF4-FFF2-40B4-BE49-F238E27FC236}">
                    <a16:creationId xmlns:a16="http://schemas.microsoft.com/office/drawing/2014/main" id="{DC9B2414-E781-4008-B462-7EF2F59A9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889518" y="121756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C057DA6-F26E-41CA-B431-68A8334345F0}"/>
                  </a:ext>
                </a:extLst>
              </p:cNvPr>
              <p:cNvSpPr txBox="1"/>
              <p:nvPr/>
            </p:nvSpPr>
            <p:spPr>
              <a:xfrm>
                <a:off x="1978692" y="1114244"/>
                <a:ext cx="735093" cy="313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ratings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AABE42E-3B0E-4997-B6E3-E17665D82F6C}"/>
                </a:ext>
              </a:extLst>
            </p:cNvPr>
            <p:cNvGrpSpPr/>
            <p:nvPr/>
          </p:nvGrpSpPr>
          <p:grpSpPr>
            <a:xfrm>
              <a:off x="9444375" y="5615301"/>
              <a:ext cx="706282" cy="794829"/>
              <a:chOff x="2195883" y="1188317"/>
              <a:chExt cx="914400" cy="1010596"/>
            </a:xfrm>
          </p:grpSpPr>
          <p:pic>
            <p:nvPicPr>
              <p:cNvPr id="82" name="Graphic 81" descr="Table">
                <a:extLst>
                  <a:ext uri="{FF2B5EF4-FFF2-40B4-BE49-F238E27FC236}">
                    <a16:creationId xmlns:a16="http://schemas.microsoft.com/office/drawing/2014/main" id="{BCBE93EB-7499-452A-8F79-F4D5F2CDE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195883" y="128451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83211C8-959B-4A11-B125-76B7D2AA1191}"/>
                  </a:ext>
                </a:extLst>
              </p:cNvPr>
              <p:cNvSpPr txBox="1"/>
              <p:nvPr/>
            </p:nvSpPr>
            <p:spPr>
              <a:xfrm>
                <a:off x="2294225" y="1188317"/>
                <a:ext cx="764146" cy="313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movies</a:t>
                </a: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A8FD70F-51DA-4C39-8B1F-AEFB32BD39C2}"/>
              </a:ext>
            </a:extLst>
          </p:cNvPr>
          <p:cNvSpPr txBox="1"/>
          <p:nvPr/>
        </p:nvSpPr>
        <p:spPr>
          <a:xfrm>
            <a:off x="4962925" y="518909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D4: Create Database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1B68B63-871E-437A-B4C4-613CFD8DE20C}"/>
              </a:ext>
            </a:extLst>
          </p:cNvPr>
          <p:cNvGrpSpPr/>
          <p:nvPr/>
        </p:nvGrpSpPr>
        <p:grpSpPr>
          <a:xfrm>
            <a:off x="8573896" y="557975"/>
            <a:ext cx="3695679" cy="1001327"/>
            <a:chOff x="8373666" y="2272531"/>
            <a:chExt cx="3695679" cy="9123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879E9D-2B55-4645-B691-8B698303A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3666" y="2272531"/>
              <a:ext cx="3695679" cy="78159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30D64D-7EF3-4A9E-9BEF-700A03E55AC6}"/>
                </a:ext>
              </a:extLst>
            </p:cNvPr>
            <p:cNvSpPr txBox="1"/>
            <p:nvPr/>
          </p:nvSpPr>
          <p:spPr>
            <a:xfrm>
              <a:off x="9543212" y="2923316"/>
              <a:ext cx="1487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Regular Expressions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0DE5F1E-1A8C-4FB4-8B9B-D8420C3CB5DB}"/>
              </a:ext>
            </a:extLst>
          </p:cNvPr>
          <p:cNvSpPr txBox="1"/>
          <p:nvPr/>
        </p:nvSpPr>
        <p:spPr>
          <a:xfrm>
            <a:off x="6491805" y="844333"/>
            <a:ext cx="26860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Inspect: </a:t>
            </a:r>
          </a:p>
          <a:p>
            <a:pPr marL="339725" lvl="1" indent="-165100">
              <a:buFont typeface="Arial" panose="020B0604020202020204" pitchFamily="34" charset="0"/>
              <a:buChar char="‒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observe patterns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Plan: </a:t>
            </a:r>
          </a:p>
          <a:p>
            <a:pPr marL="339725" lvl="1" indent="-165100">
              <a:buFont typeface="Arial" panose="020B0604020202020204" pitchFamily="34" charset="0"/>
              <a:buChar char="‒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create regex strings (forms)</a:t>
            </a:r>
          </a:p>
          <a:p>
            <a:pPr marL="339725" lvl="1" indent="-165100">
              <a:buFont typeface="Arial" panose="020B0604020202020204" pitchFamily="34" charset="0"/>
              <a:buChar char="‒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str.contains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() to locate forms</a:t>
            </a:r>
          </a:p>
          <a:p>
            <a:pPr marL="339725" lvl="1" indent="-165100">
              <a:buFont typeface="Arial" panose="020B0604020202020204" pitchFamily="34" charset="0"/>
              <a:buChar char="‒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drop duplicates and id nulls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Execute:</a:t>
            </a:r>
          </a:p>
          <a:p>
            <a:pPr marL="339725" marR="0" lvl="1" indent="-165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11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reate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function to parse data</a:t>
            </a:r>
          </a:p>
          <a:p>
            <a:pPr marL="339725" marR="0" lvl="1" indent="-165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str.extract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 to locate forms and apply function created to parse data</a:t>
            </a:r>
          </a:p>
          <a:p>
            <a:pPr marL="339725" marR="0" lvl="1" indent="-165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drop no longer needed column</a:t>
            </a:r>
          </a:p>
          <a:p>
            <a:pPr marL="339725" marR="0" lvl="1" indent="-165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dtypes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needed</a:t>
            </a:r>
          </a:p>
          <a:p>
            <a:pPr marL="339725" marR="0" lvl="1" indent="-165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9725" marR="0" lvl="1" indent="-165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Wiki and Kaggle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DataFrames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into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movie_df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39725" marR="0" lvl="1" indent="-165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39725" marR="0" lvl="1" indent="-165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and merge 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movie_df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ratings_df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</a:t>
            </a:r>
            <a:r>
              <a:rPr lang="en-US" sz="11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movies_with_ratings_df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39725" marR="0" lvl="1" indent="-165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-282575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AB77B5C-AD0A-443D-AF81-B459F0E01687}"/>
              </a:ext>
            </a:extLst>
          </p:cNvPr>
          <p:cNvSpPr/>
          <p:nvPr/>
        </p:nvSpPr>
        <p:spPr>
          <a:xfrm>
            <a:off x="3456938" y="707955"/>
            <a:ext cx="2892855" cy="4325712"/>
          </a:xfrm>
          <a:prstGeom prst="rect">
            <a:avLst/>
          </a:prstGeom>
          <a:solidFill>
            <a:schemeClr val="bg2">
              <a:alpha val="18000"/>
            </a:schemeClr>
          </a:solidFill>
          <a:ln>
            <a:solidFill>
              <a:srgbClr val="00B0F0">
                <a:alpha val="1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702492C7-3F18-4D04-ABEA-12739704FD17}"/>
              </a:ext>
            </a:extLst>
          </p:cNvPr>
          <p:cNvSpPr/>
          <p:nvPr/>
        </p:nvSpPr>
        <p:spPr>
          <a:xfrm rot="5400000">
            <a:off x="9955788" y="4872205"/>
            <a:ext cx="307696" cy="2579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B52148-86CC-4821-BF28-B05FECA480CC}"/>
              </a:ext>
            </a:extLst>
          </p:cNvPr>
          <p:cNvSpPr txBox="1"/>
          <p:nvPr/>
        </p:nvSpPr>
        <p:spPr>
          <a:xfrm>
            <a:off x="10859756" y="2860022"/>
            <a:ext cx="10122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indent="53975"/>
            <a:r>
              <a:rPr lang="en-US" sz="1000" dirty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office</a:t>
            </a:r>
          </a:p>
          <a:p>
            <a:pPr marL="0" lvl="1" indent="53975"/>
            <a:r>
              <a:rPr lang="en-US" sz="1000" dirty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</a:p>
          <a:p>
            <a:pPr marL="0" lvl="1" indent="53975"/>
            <a:r>
              <a:rPr lang="en-US" sz="1000" dirty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date</a:t>
            </a:r>
          </a:p>
          <a:p>
            <a:pPr marL="0" lvl="1" indent="53975"/>
            <a:r>
              <a:rPr lang="en-US" sz="1000" dirty="0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time</a:t>
            </a:r>
            <a:endParaRPr lang="en-US" sz="1000" b="0" i="0" dirty="0">
              <a:solidFill>
                <a:srgbClr val="46464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9750F5-B304-4C8B-80BD-C00BE9866210}"/>
              </a:ext>
            </a:extLst>
          </p:cNvPr>
          <p:cNvSpPr txBox="1"/>
          <p:nvPr/>
        </p:nvSpPr>
        <p:spPr>
          <a:xfrm>
            <a:off x="9530295" y="5210112"/>
            <a:ext cx="1338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PostgreSQL DB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C20C84D-B846-4C8B-8C93-83E6867CD99F}"/>
              </a:ext>
            </a:extLst>
          </p:cNvPr>
          <p:cNvSpPr txBox="1"/>
          <p:nvPr/>
        </p:nvSpPr>
        <p:spPr>
          <a:xfrm>
            <a:off x="4459076" y="692202"/>
            <a:ext cx="877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Overview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B0638BF-FB12-4F87-87C3-B2D892EDBA4F}"/>
              </a:ext>
            </a:extLst>
          </p:cNvPr>
          <p:cNvSpPr txBox="1"/>
          <p:nvPr/>
        </p:nvSpPr>
        <p:spPr>
          <a:xfrm>
            <a:off x="7931204" y="689273"/>
            <a:ext cx="1198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Detailed View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0051C2-1009-4C25-9382-86D27937CC83}"/>
              </a:ext>
            </a:extLst>
          </p:cNvPr>
          <p:cNvSpPr/>
          <p:nvPr/>
        </p:nvSpPr>
        <p:spPr>
          <a:xfrm>
            <a:off x="6456546" y="502137"/>
            <a:ext cx="5495530" cy="4490637"/>
          </a:xfrm>
          <a:prstGeom prst="rect">
            <a:avLst/>
          </a:prstGeom>
          <a:solidFill>
            <a:schemeClr val="bg2">
              <a:alpha val="18000"/>
            </a:schemeClr>
          </a:solidFill>
          <a:ln>
            <a:solidFill>
              <a:srgbClr val="00B0F0">
                <a:alpha val="1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BCA49FC-FDC1-4D9E-8837-9291EE7FB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42" y="5202936"/>
            <a:ext cx="1310750" cy="5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3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270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Miller</dc:creator>
  <cp:lastModifiedBy>Jamie Miller</cp:lastModifiedBy>
  <cp:revision>2</cp:revision>
  <dcterms:created xsi:type="dcterms:W3CDTF">2021-12-09T17:02:01Z</dcterms:created>
  <dcterms:modified xsi:type="dcterms:W3CDTF">2021-12-09T22:59:29Z</dcterms:modified>
</cp:coreProperties>
</file>