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7B8-F118-460C-B69E-A5A661D8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0E691-3397-4246-BF49-3948A9845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9CBC-AE4D-4B3F-9CE2-E3B53833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1093-E114-4774-B07C-529DFF3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1A56-D983-4B9D-AAE4-6B62156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37F9-14FF-456F-85BD-D61DC54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09B4-09D9-45D5-84FA-96C58E13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B32A-C1B6-4738-9EA6-08F0DB47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9B67-C4ED-46B6-995E-C73E66EC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0B66-97A2-4DC2-9753-FCAF4CF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BC732-2869-43B8-95DF-D057E84CC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55895-64AA-4735-AB93-336921B8C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4FE8-F3EF-41EC-BFCD-17D2206B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6B4A-A896-479A-ADC8-C5931201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B912-C16F-478F-9DFE-04E860C3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3850-579C-4BFE-AF28-C21EB018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FCD8-C355-4F62-ABD8-7C0596B7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002A-2407-41DC-A849-992C3B40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848F-8071-4FDB-A44F-8739668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FAF9-E980-471D-9F6A-22FA12A6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C395-E601-466F-AD03-2982A542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2A64-541C-4FD3-87D9-BB6A8073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597D-F885-4810-9F1B-9431B45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B18E-F691-46D0-9324-26E9713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9336-6D49-41D8-8E95-38EE1BDE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804B-CD28-4ED7-B6E0-801A38F6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3EFD-B885-4ED6-9205-849DEA8DA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347C7-C008-495C-B495-CA41DC8C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44E2-0C9C-4893-9D8F-D7F823C1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5814-33B7-4841-B15E-5B4E5B55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9D9B-09A5-4DF1-A420-9C47226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1805-C894-4432-9C6E-F566A9FF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6750-D92C-426B-BF41-501561BD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7875C-CA04-4DDC-A1B1-1FB0FF068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7FEF9-CA58-4DEC-82A2-406B76BB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94324-0B01-4FE9-8627-3194D1BF6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F17F5-0F82-4F7A-ABDF-2128699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9C6B0-9DE4-4A65-A5FB-F95BC92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5362A-95B7-467F-90A2-FCFFA4DB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1D04-7A41-4A75-90A3-3BF81B89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583B-123F-49DB-89EB-3A8069A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4CD6-DCC6-4695-960D-3A7DF46E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B3F1B-FCDB-4D0C-8F27-20F2F5BB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6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BC148-1646-4890-8834-B0173FC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95E97-A591-481A-A4B3-A5F02C00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B269-0A0E-48C8-BB48-9CCF0BFA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F237-1DB6-46DA-8DA7-0C36F7ED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34FA-C63C-427D-A3FE-827063A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A8017-392E-47BF-8201-9F3D57FB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6E14-CAA1-4147-9F5D-CEF54814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A86B-A157-4DDC-8D79-B3D51E27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56E4-5EE3-489F-B1F0-18C9C7AF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4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F1D-0486-466B-AE31-7157B6C0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26AC-6E30-47FA-8A28-C6C6575DF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7BD-FE37-420D-8547-DF54762BB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CF82-2606-475A-80A5-2F6479D3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05CE-625D-4003-A447-616673B1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1E26-DBBF-4FE3-B087-0916CDE3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9395-CFD7-436C-B206-D81FEC0A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8469-2B9C-4140-9605-94759118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4B00-AF22-48F4-8F55-4183F2365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D1B5-DBAC-4F00-8E9E-51A604E5619A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E90F-BF64-4BCF-A8CE-DD272DC4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712A-B0BE-448C-99EF-724F1731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B8B9-9ABC-4F68-A934-6548D3967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205F7-E7DD-4177-A434-29ACFC99B31C}"/>
              </a:ext>
            </a:extLst>
          </p:cNvPr>
          <p:cNvSpPr/>
          <p:nvPr/>
        </p:nvSpPr>
        <p:spPr>
          <a:xfrm>
            <a:off x="350556" y="1591731"/>
            <a:ext cx="2514567" cy="508000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0A008-28B9-4E5B-A677-F7E38AFD0F23}"/>
              </a:ext>
            </a:extLst>
          </p:cNvPr>
          <p:cNvSpPr/>
          <p:nvPr/>
        </p:nvSpPr>
        <p:spPr>
          <a:xfrm>
            <a:off x="3982714" y="1591732"/>
            <a:ext cx="4280746" cy="508000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EC79B-7D3A-41E4-AB3A-72003E4CC196}"/>
              </a:ext>
            </a:extLst>
          </p:cNvPr>
          <p:cNvSpPr/>
          <p:nvPr/>
        </p:nvSpPr>
        <p:spPr>
          <a:xfrm>
            <a:off x="9604584" y="1083731"/>
            <a:ext cx="2160693" cy="3793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2D94B-EBBC-4B04-AE53-DD31B2C50E21}"/>
              </a:ext>
            </a:extLst>
          </p:cNvPr>
          <p:cNvSpPr/>
          <p:nvPr/>
        </p:nvSpPr>
        <p:spPr>
          <a:xfrm>
            <a:off x="531749" y="1107441"/>
            <a:ext cx="2160693" cy="379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2EB3-962F-4373-94E5-C6574B68FF2D}"/>
              </a:ext>
            </a:extLst>
          </p:cNvPr>
          <p:cNvSpPr/>
          <p:nvPr/>
        </p:nvSpPr>
        <p:spPr>
          <a:xfrm>
            <a:off x="5019061" y="1110829"/>
            <a:ext cx="2160693" cy="379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2D8D51-DEF7-4779-BAE5-D733016BA6D3}"/>
              </a:ext>
            </a:extLst>
          </p:cNvPr>
          <p:cNvSpPr/>
          <p:nvPr/>
        </p:nvSpPr>
        <p:spPr>
          <a:xfrm>
            <a:off x="460588" y="1815254"/>
            <a:ext cx="2309707" cy="217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ECEAD-F1C5-4B9C-BF9F-230DA8C0DC09}"/>
              </a:ext>
            </a:extLst>
          </p:cNvPr>
          <p:cNvSpPr/>
          <p:nvPr/>
        </p:nvSpPr>
        <p:spPr>
          <a:xfrm>
            <a:off x="457205" y="4155429"/>
            <a:ext cx="2309707" cy="2177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F4F37-8027-4B72-96D3-BCC4C77E62D2}"/>
              </a:ext>
            </a:extLst>
          </p:cNvPr>
          <p:cNvSpPr txBox="1"/>
          <p:nvPr/>
        </p:nvSpPr>
        <p:spPr>
          <a:xfrm>
            <a:off x="467363" y="1822033"/>
            <a:ext cx="229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Chicago Crime -  CSV file: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8565E-B1B2-44CB-BAE5-C1DD7E04207B}"/>
              </a:ext>
            </a:extLst>
          </p:cNvPr>
          <p:cNvSpPr txBox="1"/>
          <p:nvPr/>
        </p:nvSpPr>
        <p:spPr>
          <a:xfrm>
            <a:off x="467362" y="4164309"/>
            <a:ext cx="229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Chicago Weather CSV file: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3B8516-8F41-4D35-8F93-89AC7ABE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27919"/>
              </p:ext>
            </p:extLst>
          </p:nvPr>
        </p:nvGraphicFramePr>
        <p:xfrm>
          <a:off x="558802" y="2821864"/>
          <a:ext cx="2082800" cy="99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07223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642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8034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4512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41292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8611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714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903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2545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7199740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7337225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03907868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874646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376C8F-C0BE-40A1-9125-33B56199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1850"/>
              </p:ext>
            </p:extLst>
          </p:nvPr>
        </p:nvGraphicFramePr>
        <p:xfrm>
          <a:off x="541869" y="5080763"/>
          <a:ext cx="2082800" cy="99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07223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642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8034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4512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41292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8611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714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903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2545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7199740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7337225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03907868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874646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61A322-BC4C-42EA-8151-E2ABD3A5E0CC}"/>
              </a:ext>
            </a:extLst>
          </p:cNvPr>
          <p:cNvSpPr txBox="1"/>
          <p:nvPr/>
        </p:nvSpPr>
        <p:spPr>
          <a:xfrm>
            <a:off x="457205" y="2251221"/>
            <a:ext cx="20473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 time frame -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 format Day-Mon-Year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Unnecessary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AD966-DEFB-4B94-99E4-49FB26B37108}"/>
              </a:ext>
            </a:extLst>
          </p:cNvPr>
          <p:cNvSpPr txBox="1"/>
          <p:nvPr/>
        </p:nvSpPr>
        <p:spPr>
          <a:xfrm>
            <a:off x="460596" y="4503349"/>
            <a:ext cx="21563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 time frame - 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 format Week-Mon-Year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Unnecessary Columns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749D0-7A1C-4539-AC4D-7A585D6D2C02}"/>
              </a:ext>
            </a:extLst>
          </p:cNvPr>
          <p:cNvSpPr/>
          <p:nvPr/>
        </p:nvSpPr>
        <p:spPr>
          <a:xfrm>
            <a:off x="399633" y="2170842"/>
            <a:ext cx="2200386" cy="765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D7E8B-4821-4A15-AF36-6A51F404FDCF}"/>
              </a:ext>
            </a:extLst>
          </p:cNvPr>
          <p:cNvSpPr/>
          <p:nvPr/>
        </p:nvSpPr>
        <p:spPr>
          <a:xfrm>
            <a:off x="443659" y="4378979"/>
            <a:ext cx="2156360" cy="86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6C6F9-DFAD-4491-953E-A29C6C5EE7A8}"/>
              </a:ext>
            </a:extLst>
          </p:cNvPr>
          <p:cNvSpPr txBox="1"/>
          <p:nvPr/>
        </p:nvSpPr>
        <p:spPr>
          <a:xfrm>
            <a:off x="4053807" y="1741403"/>
            <a:ext cx="412837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Transform Challenge: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Reduce the number of fields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Create a common field to join the data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with common date timeframe and format  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36EF6-1CED-4A3A-871F-A994F35EE8B1}"/>
              </a:ext>
            </a:extLst>
          </p:cNvPr>
          <p:cNvSpPr txBox="1"/>
          <p:nvPr/>
        </p:nvSpPr>
        <p:spPr>
          <a:xfrm>
            <a:off x="4053807" y="3282331"/>
            <a:ext cx="412837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Transform Solution: Pandas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to read the csv to a DataFrame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to split date fields out to day month year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to aggregate by week for a common timeframe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grouped by crime categories for summary level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statistics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to join into a single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to transform to a csv file ready to load into a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F0FA96-1251-4F43-B512-873B16592A86}"/>
              </a:ext>
            </a:extLst>
          </p:cNvPr>
          <p:cNvSpPr txBox="1"/>
          <p:nvPr/>
        </p:nvSpPr>
        <p:spPr>
          <a:xfrm>
            <a:off x="922671" y="3545106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Source: Kaggle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B03C78-E1C8-468F-94F8-5CF113E524D3}"/>
              </a:ext>
            </a:extLst>
          </p:cNvPr>
          <p:cNvSpPr txBox="1"/>
          <p:nvPr/>
        </p:nvSpPr>
        <p:spPr>
          <a:xfrm>
            <a:off x="709312" y="5776911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Source: Visual Crossing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EDC57-F7DB-46EC-8CD5-1E95CE970F6F}"/>
              </a:ext>
            </a:extLst>
          </p:cNvPr>
          <p:cNvSpPr/>
          <p:nvPr/>
        </p:nvSpPr>
        <p:spPr>
          <a:xfrm>
            <a:off x="9381051" y="1591731"/>
            <a:ext cx="2514567" cy="342053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78897DE-A7C7-49B7-92B0-E1C051044BF4}"/>
              </a:ext>
            </a:extLst>
          </p:cNvPr>
          <p:cNvSpPr/>
          <p:nvPr/>
        </p:nvSpPr>
        <p:spPr>
          <a:xfrm>
            <a:off x="3054773" y="3654402"/>
            <a:ext cx="746774" cy="7618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59C71D-75CD-46E8-8EC6-0A36E37E5FC8}"/>
              </a:ext>
            </a:extLst>
          </p:cNvPr>
          <p:cNvSpPr/>
          <p:nvPr/>
        </p:nvSpPr>
        <p:spPr>
          <a:xfrm>
            <a:off x="8530989" y="3664563"/>
            <a:ext cx="746774" cy="7618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A82C47-E4B4-464F-B884-ED805F6DA9E0}"/>
              </a:ext>
            </a:extLst>
          </p:cNvPr>
          <p:cNvSpPr txBox="1"/>
          <p:nvPr/>
        </p:nvSpPr>
        <p:spPr>
          <a:xfrm>
            <a:off x="9482669" y="1666247"/>
            <a:ext cx="231136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(Db)Type: SQL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Reason: Structured Data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Db Language: Postgres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Db tool: PgAdmin4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70AD7-CF18-4B3B-9A00-2AEC77A86A9E}"/>
              </a:ext>
            </a:extLst>
          </p:cNvPr>
          <p:cNvSpPr/>
          <p:nvPr/>
        </p:nvSpPr>
        <p:spPr>
          <a:xfrm>
            <a:off x="4338284" y="6333068"/>
            <a:ext cx="3633926" cy="264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the Database (ERD)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F20C72-9635-4C64-BA80-8FDD86DC85AE}"/>
              </a:ext>
            </a:extLst>
          </p:cNvPr>
          <p:cNvSpPr/>
          <p:nvPr/>
        </p:nvSpPr>
        <p:spPr>
          <a:xfrm>
            <a:off x="9457273" y="3591316"/>
            <a:ext cx="2377419" cy="132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 the Database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the Data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3B05D16-7B3F-4D64-B06C-8EA69C27495B}"/>
              </a:ext>
            </a:extLst>
          </p:cNvPr>
          <p:cNvSpPr/>
          <p:nvPr/>
        </p:nvSpPr>
        <p:spPr>
          <a:xfrm rot="5400000">
            <a:off x="10342851" y="5137760"/>
            <a:ext cx="746774" cy="7618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938B03-AF6C-4A79-A2D8-7AFE1A01183C}"/>
              </a:ext>
            </a:extLst>
          </p:cNvPr>
          <p:cNvSpPr/>
          <p:nvPr/>
        </p:nvSpPr>
        <p:spPr>
          <a:xfrm>
            <a:off x="9545321" y="6119695"/>
            <a:ext cx="2377419" cy="552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Follow-on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54B6A-735D-4319-ACFE-9F3203B34DCE}"/>
              </a:ext>
            </a:extLst>
          </p:cNvPr>
          <p:cNvSpPr/>
          <p:nvPr/>
        </p:nvSpPr>
        <p:spPr>
          <a:xfrm>
            <a:off x="467362" y="203200"/>
            <a:ext cx="11297915" cy="775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– TRANSFORM – LOAD  METHODOLOGY</a:t>
            </a:r>
          </a:p>
        </p:txBody>
      </p:sp>
    </p:spTree>
    <p:extLst>
      <p:ext uri="{BB962C8B-B14F-4D97-AF65-F5344CB8AC3E}">
        <p14:creationId xmlns:p14="http://schemas.microsoft.com/office/powerpoint/2010/main" val="34569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233BE25-74BA-42D5-81AE-0D1AD10BAE91}"/>
              </a:ext>
            </a:extLst>
          </p:cNvPr>
          <p:cNvSpPr/>
          <p:nvPr/>
        </p:nvSpPr>
        <p:spPr>
          <a:xfrm>
            <a:off x="157655" y="1294243"/>
            <a:ext cx="2656894" cy="32266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(HTML, JS, CSS)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Station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Rider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Weather Impacts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88BFC3C-5837-4780-BA32-7B9F929971A0}"/>
              </a:ext>
            </a:extLst>
          </p:cNvPr>
          <p:cNvSpPr/>
          <p:nvPr/>
        </p:nvSpPr>
        <p:spPr>
          <a:xfrm>
            <a:off x="6596096" y="2171205"/>
            <a:ext cx="1861168" cy="147275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AED75-53B0-4BA2-BCA9-C809B473883F}"/>
              </a:ext>
            </a:extLst>
          </p:cNvPr>
          <p:cNvSpPr/>
          <p:nvPr/>
        </p:nvSpPr>
        <p:spPr>
          <a:xfrm>
            <a:off x="9385739" y="683170"/>
            <a:ext cx="1860331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CitiBike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 Data CSV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366346-14A1-4D66-A692-98F527C2BC7C}"/>
              </a:ext>
            </a:extLst>
          </p:cNvPr>
          <p:cNvSpPr/>
          <p:nvPr/>
        </p:nvSpPr>
        <p:spPr>
          <a:xfrm>
            <a:off x="9385740" y="1728957"/>
            <a:ext cx="1860331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CitiBike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Rider Data CSV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94970B-8BFC-4DB5-A316-7383A71B67CE}"/>
              </a:ext>
            </a:extLst>
          </p:cNvPr>
          <p:cNvSpPr/>
          <p:nvPr/>
        </p:nvSpPr>
        <p:spPr>
          <a:xfrm>
            <a:off x="9385739" y="2861440"/>
            <a:ext cx="1860331" cy="9669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Weather Map API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5342D3-F62F-49C6-BF73-BD369EBDDCA9}"/>
              </a:ext>
            </a:extLst>
          </p:cNvPr>
          <p:cNvSpPr/>
          <p:nvPr/>
        </p:nvSpPr>
        <p:spPr>
          <a:xfrm>
            <a:off x="9385738" y="3928241"/>
            <a:ext cx="1860331" cy="9669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Census Bureau API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6D2511-F869-40A4-90F6-40B23CE48104}"/>
              </a:ext>
            </a:extLst>
          </p:cNvPr>
          <p:cNvSpPr/>
          <p:nvPr/>
        </p:nvSpPr>
        <p:spPr>
          <a:xfrm>
            <a:off x="9412018" y="5068620"/>
            <a:ext cx="1860331" cy="9669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NYC Open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C5A5F-D507-4A0B-AB4F-7742B237FA52}"/>
              </a:ext>
            </a:extLst>
          </p:cNvPr>
          <p:cNvCxnSpPr>
            <a:stCxn id="6" idx="2"/>
            <a:endCxn id="5" idx="4"/>
          </p:cNvCxnSpPr>
          <p:nvPr/>
        </p:nvCxnSpPr>
        <p:spPr>
          <a:xfrm flipH="1">
            <a:off x="8457264" y="1166646"/>
            <a:ext cx="928475" cy="1740935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8A577B-B020-40AB-BE27-DB0A8441E2A5}"/>
              </a:ext>
            </a:extLst>
          </p:cNvPr>
          <p:cNvCxnSpPr>
            <a:cxnSpLocks/>
            <a:stCxn id="8" idx="2"/>
            <a:endCxn id="5" idx="4"/>
          </p:cNvCxnSpPr>
          <p:nvPr/>
        </p:nvCxnSpPr>
        <p:spPr>
          <a:xfrm flipH="1">
            <a:off x="8457264" y="2212433"/>
            <a:ext cx="928476" cy="695148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0A8FCF-F08F-4370-8A22-1DFEC5EC41B4}"/>
              </a:ext>
            </a:extLst>
          </p:cNvPr>
          <p:cNvCxnSpPr>
            <a:cxnSpLocks/>
            <a:stCxn id="9" idx="2"/>
            <a:endCxn id="5" idx="4"/>
          </p:cNvCxnSpPr>
          <p:nvPr/>
        </p:nvCxnSpPr>
        <p:spPr>
          <a:xfrm flipH="1" flipV="1">
            <a:off x="8457264" y="2907581"/>
            <a:ext cx="928475" cy="437335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275F80-D3FE-4836-8047-6CFF23310591}"/>
              </a:ext>
            </a:extLst>
          </p:cNvPr>
          <p:cNvCxnSpPr>
            <a:cxnSpLocks/>
            <a:stCxn id="10" idx="2"/>
            <a:endCxn id="5" idx="4"/>
          </p:cNvCxnSpPr>
          <p:nvPr/>
        </p:nvCxnSpPr>
        <p:spPr>
          <a:xfrm flipH="1" flipV="1">
            <a:off x="8457264" y="2907581"/>
            <a:ext cx="928474" cy="150413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046AAD-9512-4C78-9D39-5890B328B6CD}"/>
              </a:ext>
            </a:extLst>
          </p:cNvPr>
          <p:cNvCxnSpPr>
            <a:cxnSpLocks/>
            <a:stCxn id="11" idx="2"/>
            <a:endCxn id="5" idx="4"/>
          </p:cNvCxnSpPr>
          <p:nvPr/>
        </p:nvCxnSpPr>
        <p:spPr>
          <a:xfrm flipH="1" flipV="1">
            <a:off x="8457264" y="2907581"/>
            <a:ext cx="954754" cy="2644515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5B037-E8B2-4590-9CF2-DC7DC7676263}"/>
              </a:ext>
            </a:extLst>
          </p:cNvPr>
          <p:cNvSpPr txBox="1"/>
          <p:nvPr/>
        </p:nvSpPr>
        <p:spPr>
          <a:xfrm>
            <a:off x="8765055" y="26253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6FAC9-0F7E-481C-80C6-B48805C41898}"/>
              </a:ext>
            </a:extLst>
          </p:cNvPr>
          <p:cNvCxnSpPr>
            <a:cxnSpLocks/>
            <a:stCxn id="5" idx="2"/>
            <a:endCxn id="32" idx="6"/>
          </p:cNvCxnSpPr>
          <p:nvPr/>
        </p:nvCxnSpPr>
        <p:spPr>
          <a:xfrm flipH="1">
            <a:off x="6023829" y="2907581"/>
            <a:ext cx="572267" cy="12152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A19923-4952-4E30-A35B-1C620FA1E779}"/>
              </a:ext>
            </a:extLst>
          </p:cNvPr>
          <p:cNvCxnSpPr>
            <a:cxnSpLocks/>
            <a:stCxn id="32" idx="2"/>
            <a:endCxn id="36" idx="3"/>
          </p:cNvCxnSpPr>
          <p:nvPr/>
        </p:nvCxnSpPr>
        <p:spPr>
          <a:xfrm flipH="1" flipV="1">
            <a:off x="2814549" y="2907581"/>
            <a:ext cx="1359739" cy="12152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DE6390-3D40-4378-81A4-57B66F064949}"/>
              </a:ext>
            </a:extLst>
          </p:cNvPr>
          <p:cNvCxnSpPr>
            <a:cxnSpLocks/>
          </p:cNvCxnSpPr>
          <p:nvPr/>
        </p:nvCxnSpPr>
        <p:spPr>
          <a:xfrm flipH="1" flipV="1">
            <a:off x="3716110" y="2099639"/>
            <a:ext cx="746388" cy="807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80F84D-EF27-4B46-80A6-7B7A78358570}"/>
              </a:ext>
            </a:extLst>
          </p:cNvPr>
          <p:cNvCxnSpPr>
            <a:cxnSpLocks/>
          </p:cNvCxnSpPr>
          <p:nvPr/>
        </p:nvCxnSpPr>
        <p:spPr>
          <a:xfrm flipH="1">
            <a:off x="3743024" y="2907581"/>
            <a:ext cx="719474" cy="7729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19CC6F-9D14-4093-BEC5-CD8876B0ABC9}"/>
              </a:ext>
            </a:extLst>
          </p:cNvPr>
          <p:cNvSpPr txBox="1"/>
          <p:nvPr/>
        </p:nvSpPr>
        <p:spPr>
          <a:xfrm>
            <a:off x="3094305" y="1682333"/>
            <a:ext cx="12436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RESTful 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72C007-3C5E-4010-B511-DEE16571E1CC}"/>
              </a:ext>
            </a:extLst>
          </p:cNvPr>
          <p:cNvSpPr txBox="1"/>
          <p:nvPr/>
        </p:nvSpPr>
        <p:spPr>
          <a:xfrm>
            <a:off x="2961059" y="3821401"/>
            <a:ext cx="17579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 index.html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DC68DB-F83F-413E-A789-C399D7B29079}"/>
              </a:ext>
            </a:extLst>
          </p:cNvPr>
          <p:cNvSpPr txBox="1"/>
          <p:nvPr/>
        </p:nvSpPr>
        <p:spPr>
          <a:xfrm>
            <a:off x="9527060" y="976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E94E9-A32D-454C-B7AF-AF3E2EB17447}"/>
              </a:ext>
            </a:extLst>
          </p:cNvPr>
          <p:cNvSpPr/>
          <p:nvPr/>
        </p:nvSpPr>
        <p:spPr>
          <a:xfrm>
            <a:off x="4174288" y="2292728"/>
            <a:ext cx="1849541" cy="12540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(Flask)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5C57968-E945-427E-85B2-2E0AACCFB51B}"/>
              </a:ext>
            </a:extLst>
          </p:cNvPr>
          <p:cNvSpPr/>
          <p:nvPr/>
        </p:nvSpPr>
        <p:spPr>
          <a:xfrm rot="16200000">
            <a:off x="5522946" y="-1521364"/>
            <a:ext cx="554672" cy="5678446"/>
          </a:xfrm>
          <a:prstGeom prst="rightBrace">
            <a:avLst>
              <a:gd name="adj1" fmla="val 8333"/>
              <a:gd name="adj2" fmla="val 48184"/>
            </a:avLst>
          </a:prstGeom>
          <a:noFill/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EFEB87-BBFF-44F2-9C84-5C1C9EEDA6FB}"/>
              </a:ext>
            </a:extLst>
          </p:cNvPr>
          <p:cNvSpPr txBox="1"/>
          <p:nvPr/>
        </p:nvSpPr>
        <p:spPr>
          <a:xfrm>
            <a:off x="4451988" y="49850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Heroku Deployment</a:t>
            </a:r>
          </a:p>
        </p:txBody>
      </p:sp>
    </p:spTree>
    <p:extLst>
      <p:ext uri="{BB962C8B-B14F-4D97-AF65-F5344CB8AC3E}">
        <p14:creationId xmlns:p14="http://schemas.microsoft.com/office/powerpoint/2010/main" val="55356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F66311A-61BB-49E4-B0AA-2F298DF2B525}"/>
              </a:ext>
            </a:extLst>
          </p:cNvPr>
          <p:cNvGrpSpPr/>
          <p:nvPr/>
        </p:nvGrpSpPr>
        <p:grpSpPr>
          <a:xfrm>
            <a:off x="1259928" y="604516"/>
            <a:ext cx="6741072" cy="3834133"/>
            <a:chOff x="993228" y="204466"/>
            <a:chExt cx="6237890" cy="46854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52568-0857-443A-A4E3-D0E167E4AD89}"/>
                </a:ext>
              </a:extLst>
            </p:cNvPr>
            <p:cNvSpPr/>
            <p:nvPr/>
          </p:nvSpPr>
          <p:spPr>
            <a:xfrm>
              <a:off x="6096001" y="2521945"/>
              <a:ext cx="1135117" cy="103001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A1366F-9ED8-46B3-B1F0-47B8D3CEC140}"/>
                </a:ext>
              </a:extLst>
            </p:cNvPr>
            <p:cNvSpPr/>
            <p:nvPr/>
          </p:nvSpPr>
          <p:spPr>
            <a:xfrm>
              <a:off x="993228" y="993228"/>
              <a:ext cx="1135117" cy="103001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FE2296-8E4C-4AE2-86C1-D68CF2820FC7}"/>
                </a:ext>
              </a:extLst>
            </p:cNvPr>
            <p:cNvSpPr/>
            <p:nvPr/>
          </p:nvSpPr>
          <p:spPr>
            <a:xfrm>
              <a:off x="1775498" y="3859924"/>
              <a:ext cx="1135117" cy="103001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09A9B7-642A-4737-9E06-0C617756BE25}"/>
                </a:ext>
              </a:extLst>
            </p:cNvPr>
            <p:cNvSpPr/>
            <p:nvPr/>
          </p:nvSpPr>
          <p:spPr>
            <a:xfrm>
              <a:off x="3961435" y="204466"/>
              <a:ext cx="1135117" cy="1030013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5C08E6-DB60-4F5D-95E1-B168C6C0C797}"/>
                </a:ext>
              </a:extLst>
            </p:cNvPr>
            <p:cNvCxnSpPr>
              <a:cxnSpLocks/>
              <a:stCxn id="3" idx="4"/>
              <a:endCxn id="4" idx="1"/>
            </p:cNvCxnSpPr>
            <p:nvPr/>
          </p:nvCxnSpPr>
          <p:spPr>
            <a:xfrm>
              <a:off x="1560787" y="2023241"/>
              <a:ext cx="380945" cy="1987525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54DD6A-5C6A-4A37-8659-F0D04B5CE0D7}"/>
                </a:ext>
              </a:extLst>
            </p:cNvPr>
            <p:cNvCxnSpPr>
              <a:cxnSpLocks/>
              <a:stCxn id="3" idx="7"/>
              <a:endCxn id="5" idx="2"/>
            </p:cNvCxnSpPr>
            <p:nvPr/>
          </p:nvCxnSpPr>
          <p:spPr>
            <a:xfrm flipV="1">
              <a:off x="1962111" y="719473"/>
              <a:ext cx="1999324" cy="424597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6EF179-6EAA-448D-A557-C82DAD6050CB}"/>
                </a:ext>
              </a:extLst>
            </p:cNvPr>
            <p:cNvCxnSpPr>
              <a:cxnSpLocks/>
              <a:stCxn id="5" idx="6"/>
              <a:endCxn id="2" idx="0"/>
            </p:cNvCxnSpPr>
            <p:nvPr/>
          </p:nvCxnSpPr>
          <p:spPr>
            <a:xfrm>
              <a:off x="5096552" y="719473"/>
              <a:ext cx="1567008" cy="1802472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293446-BF61-475E-A7A2-B9458A4CF92B}"/>
                </a:ext>
              </a:extLst>
            </p:cNvPr>
            <p:cNvCxnSpPr>
              <a:cxnSpLocks/>
              <a:stCxn id="2" idx="2"/>
              <a:endCxn id="4" idx="7"/>
            </p:cNvCxnSpPr>
            <p:nvPr/>
          </p:nvCxnSpPr>
          <p:spPr>
            <a:xfrm flipH="1">
              <a:off x="2744381" y="3036952"/>
              <a:ext cx="3351620" cy="973814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F547DA-82B2-41A0-8988-9D553E0FEA23}"/>
                </a:ext>
              </a:extLst>
            </p:cNvPr>
            <p:cNvCxnSpPr>
              <a:cxnSpLocks/>
              <a:stCxn id="5" idx="3"/>
              <a:endCxn id="3" idx="6"/>
            </p:cNvCxnSpPr>
            <p:nvPr/>
          </p:nvCxnSpPr>
          <p:spPr>
            <a:xfrm flipH="1">
              <a:off x="2128345" y="1083637"/>
              <a:ext cx="1999324" cy="42459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417357-49F0-4A15-BF9D-1F683AB7D359}"/>
                </a:ext>
              </a:extLst>
            </p:cNvPr>
            <p:cNvCxnSpPr>
              <a:cxnSpLocks/>
              <a:stCxn id="2" idx="1"/>
              <a:endCxn id="5" idx="5"/>
            </p:cNvCxnSpPr>
            <p:nvPr/>
          </p:nvCxnSpPr>
          <p:spPr>
            <a:xfrm flipH="1" flipV="1">
              <a:off x="4930318" y="1083637"/>
              <a:ext cx="1331917" cy="158915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D202FE-1FDE-4CE4-9E20-EC91AEB087DF}"/>
                </a:ext>
              </a:extLst>
            </p:cNvPr>
            <p:cNvCxnSpPr>
              <a:cxnSpLocks/>
              <a:stCxn id="4" idx="6"/>
              <a:endCxn id="2" idx="3"/>
            </p:cNvCxnSpPr>
            <p:nvPr/>
          </p:nvCxnSpPr>
          <p:spPr>
            <a:xfrm flipV="1">
              <a:off x="2910615" y="3401116"/>
              <a:ext cx="3351620" cy="973815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74DD57-BE4B-419C-98AD-E9ADA2358AB9}"/>
                </a:ext>
              </a:extLst>
            </p:cNvPr>
            <p:cNvCxnSpPr>
              <a:cxnSpLocks/>
              <a:stCxn id="4" idx="0"/>
              <a:endCxn id="3" idx="5"/>
            </p:cNvCxnSpPr>
            <p:nvPr/>
          </p:nvCxnSpPr>
          <p:spPr>
            <a:xfrm flipH="1" flipV="1">
              <a:off x="1962111" y="1872399"/>
              <a:ext cx="380946" cy="1987525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58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103792-A77F-43D2-B664-E9A667F8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6" t="21015" r="23018" b="18826"/>
          <a:stretch/>
        </p:blipFill>
        <p:spPr>
          <a:xfrm>
            <a:off x="2879833" y="1502978"/>
            <a:ext cx="6716111" cy="39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FE0E5F-350C-466B-B042-211F3494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6" t="21629" r="31059" b="27418"/>
          <a:stretch/>
        </p:blipFill>
        <p:spPr>
          <a:xfrm>
            <a:off x="3216166" y="1765738"/>
            <a:ext cx="5346810" cy="33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3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A7D045-D470-485C-945F-8CF80A22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3" t="30033" r="4141" b="41205"/>
          <a:stretch/>
        </p:blipFill>
        <p:spPr>
          <a:xfrm>
            <a:off x="8077200" y="2724150"/>
            <a:ext cx="3781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1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CA861-F74E-4E4C-B28A-5D501A99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7" t="37100" r="40860" b="9688"/>
          <a:stretch/>
        </p:blipFill>
        <p:spPr>
          <a:xfrm>
            <a:off x="1285874" y="2590800"/>
            <a:ext cx="5924551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Miller</dc:creator>
  <cp:lastModifiedBy>James Miller</cp:lastModifiedBy>
  <cp:revision>22</cp:revision>
  <dcterms:created xsi:type="dcterms:W3CDTF">2019-07-22T14:48:23Z</dcterms:created>
  <dcterms:modified xsi:type="dcterms:W3CDTF">2019-08-22T15:50:03Z</dcterms:modified>
</cp:coreProperties>
</file>