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22AF-DA34-4AB0-BC87-BC3D451B1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8CDF4-6CCB-4CC1-960D-8351772F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478B-EC33-46E4-AE95-0AFC49F4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E209-A823-421B-ACC7-512D06F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C066-BE40-42D2-83A3-F812CF4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2D0E-81D2-4A6C-821D-C6DECD85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6037-CEDF-4528-BADE-A5B64CDED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E6DA-B0E9-4ED1-A429-50C8D75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C90B-D4FD-4DAA-8704-D4856E1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3498-D7DE-4210-BDFF-93CA37C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B4E87-1774-46E1-BA52-28D25181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A953-C750-4B5E-9ABE-9769FDFA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31B3-E3FB-42CF-B78B-D65450A8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0919-ADED-4A6B-BF2D-5AACDE64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CC1B-3CD0-4692-9A67-FBAD9F7D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48C9-DC33-4BA0-AE1F-4BAFC868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D6F6-F2C0-40F4-9B46-01359E1A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FA06-70BF-49F5-85E0-CB15B780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07E5-E4C5-4869-B704-2D02EE9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95BF-F8FB-4D92-AEC2-ACBE3DC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0E0F-9BB2-483E-8877-E91ED41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E39A-B001-453F-BF91-45928265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AD16-364D-4F14-BC9B-377A3DF5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4ECE-494B-4908-AE3B-49011003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98BA-D914-4467-88DA-78E915A7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BF4B-A0EC-4ACB-907A-8C1ADF98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F279-0DBD-45AA-BFFC-5A6807F5D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73297-A955-4AFB-A7B0-2FFD75E9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5810-4FA0-451D-A445-88E5D95B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5BC6-C5E3-4E5D-9B43-31065A4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EB18-365E-4C8A-A3CF-A958CF4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2433-A97B-4BFD-A0D1-448163F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04E8-4AA3-4DDD-9194-51517467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805EF-3753-44A4-BFDE-877A5E4B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E899-CF27-4E50-B511-F6A5A1BA9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51EBC-D382-46AF-925C-63871D26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66570-1451-498D-A832-6E8210DE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C09A7-F699-4058-858F-54250AA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99A31-2DEE-495A-AC2E-1D9FCD41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331C-EE72-4628-B62D-15611970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FD51F-DAE3-47AF-BB96-372D1852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89004-175C-45CA-80CA-EDDAD505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95E2-0BFC-4630-9A2F-6553CDA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26360-27C5-48CB-84D8-D07D46D0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CB691-0516-4E19-87DD-2D134B73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31F59-0515-4EA8-A213-A9B9FA7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E903-6A09-4E6E-BF15-1D31A548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02DE-410B-4BDF-BDAA-F167D4A8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EBCB-0C20-47DD-8E63-8C70C138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76B9-FE2A-4D94-99D5-C26121FD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B08FC-5B3D-4034-AABA-DC766C44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3B3E5-F393-459F-AD4F-CF1B9AE8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078F-E438-475C-A1DF-1C2AA493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28347-3408-4902-A051-676BFDC35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63686-7A23-4FC5-9B6F-E2EA6EE4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C927-3021-4726-A08F-6CD1E52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9B31-F97C-4DB6-AC53-048C42BE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B2BC-9C50-4B48-A0C2-E0B2E196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0B3CC-A6D1-4AD2-9414-88154AEC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18B7-2465-447D-B39F-49714345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7A58-BB0F-4C57-8377-CB1AFDA01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88FE-0B5E-4FB1-B034-A0BBBC7EA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CDB0-193E-47D0-BA2B-208CE7D1E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92727-4E51-4CBD-B4BB-722FF2EE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"/>
            <a:ext cx="12192000" cy="67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E2D0F-83BB-4E6D-A99C-A0340E65B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" y="0"/>
            <a:ext cx="12187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6979E2-ED93-4143-9DBA-8A371B622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866"/>
          <a:stretch/>
        </p:blipFill>
        <p:spPr>
          <a:xfrm>
            <a:off x="78376" y="60960"/>
            <a:ext cx="12113623" cy="67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3F316-4C72-4E33-9C03-206D7DC9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709497"/>
            <a:ext cx="870706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2</cp:revision>
  <dcterms:created xsi:type="dcterms:W3CDTF">2022-02-27T19:45:39Z</dcterms:created>
  <dcterms:modified xsi:type="dcterms:W3CDTF">2022-02-27T19:51:08Z</dcterms:modified>
</cp:coreProperties>
</file>