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FE113-7AA5-49CE-AB56-443171BAF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93D65-10DF-43A8-8AA8-200DE80126ED}">
      <dgm:prSet/>
      <dgm:spPr/>
      <dgm:t>
        <a:bodyPr/>
        <a:lstStyle/>
        <a:p>
          <a:r>
            <a:rPr lang="en-US"/>
            <a:t>Data</a:t>
          </a:r>
        </a:p>
      </dgm:t>
    </dgm:pt>
    <dgm:pt modelId="{4A6BD149-0B08-47A7-A6F4-46C61E65A2AB}" type="parTrans" cxnId="{E985255A-8899-4D6C-A3A9-8CCBA9F04CD1}">
      <dgm:prSet/>
      <dgm:spPr/>
      <dgm:t>
        <a:bodyPr/>
        <a:lstStyle/>
        <a:p>
          <a:endParaRPr lang="en-US"/>
        </a:p>
      </dgm:t>
    </dgm:pt>
    <dgm:pt modelId="{42BF4225-73C9-4DD6-B6FA-C4B512FD909D}" type="sibTrans" cxnId="{E985255A-8899-4D6C-A3A9-8CCBA9F04CD1}">
      <dgm:prSet/>
      <dgm:spPr/>
      <dgm:t>
        <a:bodyPr/>
        <a:lstStyle/>
        <a:p>
          <a:endParaRPr lang="en-US"/>
        </a:p>
      </dgm:t>
    </dgm:pt>
    <dgm:pt modelId="{27BCE6D5-84D4-41DC-8867-14CCB42E96E9}">
      <dgm:prSet/>
      <dgm:spPr/>
      <dgm:t>
        <a:bodyPr/>
        <a:lstStyle/>
        <a:p>
          <a:r>
            <a:rPr lang="en-US"/>
            <a:t>Attrition</a:t>
          </a:r>
        </a:p>
      </dgm:t>
    </dgm:pt>
    <dgm:pt modelId="{DDACEDC6-B813-4599-AA71-DE7D861565BA}" type="parTrans" cxnId="{69F3C13D-71C0-4D62-98F3-14470122BBFD}">
      <dgm:prSet/>
      <dgm:spPr/>
      <dgm:t>
        <a:bodyPr/>
        <a:lstStyle/>
        <a:p>
          <a:endParaRPr lang="en-US"/>
        </a:p>
      </dgm:t>
    </dgm:pt>
    <dgm:pt modelId="{E6E459EA-0F0C-4007-B5E4-4877104E5DB9}" type="sibTrans" cxnId="{69F3C13D-71C0-4D62-98F3-14470122BBFD}">
      <dgm:prSet/>
      <dgm:spPr/>
      <dgm:t>
        <a:bodyPr/>
        <a:lstStyle/>
        <a:p>
          <a:endParaRPr lang="en-US"/>
        </a:p>
      </dgm:t>
    </dgm:pt>
    <dgm:pt modelId="{7118711C-BC10-4FAB-8FB2-94F06E135F1B}">
      <dgm:prSet/>
      <dgm:spPr/>
      <dgm:t>
        <a:bodyPr/>
        <a:lstStyle/>
        <a:p>
          <a:r>
            <a:rPr lang="en-US"/>
            <a:t>Monthly Income</a:t>
          </a:r>
        </a:p>
      </dgm:t>
    </dgm:pt>
    <dgm:pt modelId="{79991A90-3E2C-4357-8F99-628A0B5B3F5D}" type="parTrans" cxnId="{B6F0086D-678C-4F38-9655-848C06AC0BF1}">
      <dgm:prSet/>
      <dgm:spPr/>
      <dgm:t>
        <a:bodyPr/>
        <a:lstStyle/>
        <a:p>
          <a:endParaRPr lang="en-US"/>
        </a:p>
      </dgm:t>
    </dgm:pt>
    <dgm:pt modelId="{090F29E4-958C-4755-B016-E1970D174B5B}" type="sibTrans" cxnId="{B6F0086D-678C-4F38-9655-848C06AC0BF1}">
      <dgm:prSet/>
      <dgm:spPr/>
      <dgm:t>
        <a:bodyPr/>
        <a:lstStyle/>
        <a:p>
          <a:endParaRPr lang="en-US"/>
        </a:p>
      </dgm:t>
    </dgm:pt>
    <dgm:pt modelId="{9238158C-E7BF-4714-8ADD-6D92E1A120D5}">
      <dgm:prSet/>
      <dgm:spPr/>
      <dgm:t>
        <a:bodyPr/>
        <a:lstStyle/>
        <a:p>
          <a:r>
            <a:rPr lang="en-US"/>
            <a:t>Job Roles</a:t>
          </a:r>
        </a:p>
      </dgm:t>
    </dgm:pt>
    <dgm:pt modelId="{5252DB9C-5927-42EF-877E-EBFE3B23CF20}" type="parTrans" cxnId="{60950027-3BD7-4190-AFBF-E308414CF8A5}">
      <dgm:prSet/>
      <dgm:spPr/>
      <dgm:t>
        <a:bodyPr/>
        <a:lstStyle/>
        <a:p>
          <a:endParaRPr lang="en-US"/>
        </a:p>
      </dgm:t>
    </dgm:pt>
    <dgm:pt modelId="{43C416A3-020F-4603-9F77-C02933DF9669}" type="sibTrans" cxnId="{60950027-3BD7-4190-AFBF-E308414CF8A5}">
      <dgm:prSet/>
      <dgm:spPr/>
      <dgm:t>
        <a:bodyPr/>
        <a:lstStyle/>
        <a:p>
          <a:endParaRPr lang="en-US"/>
        </a:p>
      </dgm:t>
    </dgm:pt>
    <dgm:pt modelId="{4C96099D-D049-4B5E-8503-3706166F77FD}" type="pres">
      <dgm:prSet presAssocID="{81EFE113-7AA5-49CE-AB56-443171BAFB7E}" presName="root" presStyleCnt="0">
        <dgm:presLayoutVars>
          <dgm:dir/>
          <dgm:resizeHandles val="exact"/>
        </dgm:presLayoutVars>
      </dgm:prSet>
      <dgm:spPr/>
    </dgm:pt>
    <dgm:pt modelId="{42E75433-666F-4996-8D00-63B854A25B6E}" type="pres">
      <dgm:prSet presAssocID="{98093D65-10DF-43A8-8AA8-200DE80126ED}" presName="compNode" presStyleCnt="0"/>
      <dgm:spPr/>
    </dgm:pt>
    <dgm:pt modelId="{41F3218D-DA7B-4451-9C58-815C32F408F4}" type="pres">
      <dgm:prSet presAssocID="{98093D65-10DF-43A8-8AA8-200DE80126ED}" presName="bgRect" presStyleLbl="bgShp" presStyleIdx="0" presStyleCnt="4"/>
      <dgm:spPr/>
    </dgm:pt>
    <dgm:pt modelId="{05E0571B-80DD-48ED-8469-EE5AAF7DD570}" type="pres">
      <dgm:prSet presAssocID="{98093D65-10DF-43A8-8AA8-200DE80126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60173E-0512-40E7-BE88-88D1A088150C}" type="pres">
      <dgm:prSet presAssocID="{98093D65-10DF-43A8-8AA8-200DE80126ED}" presName="spaceRect" presStyleCnt="0"/>
      <dgm:spPr/>
    </dgm:pt>
    <dgm:pt modelId="{2149E2AA-F20F-4A64-A4AC-A0D933FA527D}" type="pres">
      <dgm:prSet presAssocID="{98093D65-10DF-43A8-8AA8-200DE80126ED}" presName="parTx" presStyleLbl="revTx" presStyleIdx="0" presStyleCnt="4">
        <dgm:presLayoutVars>
          <dgm:chMax val="0"/>
          <dgm:chPref val="0"/>
        </dgm:presLayoutVars>
      </dgm:prSet>
      <dgm:spPr/>
    </dgm:pt>
    <dgm:pt modelId="{AD686BEB-5271-4206-A661-75E8B719D0B6}" type="pres">
      <dgm:prSet presAssocID="{42BF4225-73C9-4DD6-B6FA-C4B512FD909D}" presName="sibTrans" presStyleCnt="0"/>
      <dgm:spPr/>
    </dgm:pt>
    <dgm:pt modelId="{2BE110D1-1F2C-4186-9EF9-CE476F00B070}" type="pres">
      <dgm:prSet presAssocID="{27BCE6D5-84D4-41DC-8867-14CCB42E96E9}" presName="compNode" presStyleCnt="0"/>
      <dgm:spPr/>
    </dgm:pt>
    <dgm:pt modelId="{059D12C8-89DD-4995-BAAD-02E1F662F90E}" type="pres">
      <dgm:prSet presAssocID="{27BCE6D5-84D4-41DC-8867-14CCB42E96E9}" presName="bgRect" presStyleLbl="bgShp" presStyleIdx="1" presStyleCnt="4"/>
      <dgm:spPr/>
    </dgm:pt>
    <dgm:pt modelId="{B8A87374-1B78-4F60-A896-286666FDD23D}" type="pres">
      <dgm:prSet presAssocID="{27BCE6D5-84D4-41DC-8867-14CCB42E96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EA943D-FEAE-4B2F-846F-4D234FBF08D4}" type="pres">
      <dgm:prSet presAssocID="{27BCE6D5-84D4-41DC-8867-14CCB42E96E9}" presName="spaceRect" presStyleCnt="0"/>
      <dgm:spPr/>
    </dgm:pt>
    <dgm:pt modelId="{F488045A-D735-402C-8E8C-CCC86F9354D2}" type="pres">
      <dgm:prSet presAssocID="{27BCE6D5-84D4-41DC-8867-14CCB42E96E9}" presName="parTx" presStyleLbl="revTx" presStyleIdx="1" presStyleCnt="4">
        <dgm:presLayoutVars>
          <dgm:chMax val="0"/>
          <dgm:chPref val="0"/>
        </dgm:presLayoutVars>
      </dgm:prSet>
      <dgm:spPr/>
    </dgm:pt>
    <dgm:pt modelId="{885704C3-ADE4-4DF3-9E91-8FB17342134C}" type="pres">
      <dgm:prSet presAssocID="{E6E459EA-0F0C-4007-B5E4-4877104E5DB9}" presName="sibTrans" presStyleCnt="0"/>
      <dgm:spPr/>
    </dgm:pt>
    <dgm:pt modelId="{A4EDCA3C-5A3A-4A73-9B78-DD8AEE20DF10}" type="pres">
      <dgm:prSet presAssocID="{7118711C-BC10-4FAB-8FB2-94F06E135F1B}" presName="compNode" presStyleCnt="0"/>
      <dgm:spPr/>
    </dgm:pt>
    <dgm:pt modelId="{A3427FDB-56ED-4128-B206-32308F301AB7}" type="pres">
      <dgm:prSet presAssocID="{7118711C-BC10-4FAB-8FB2-94F06E135F1B}" presName="bgRect" presStyleLbl="bgShp" presStyleIdx="2" presStyleCnt="4"/>
      <dgm:spPr/>
    </dgm:pt>
    <dgm:pt modelId="{1CA00E29-0DA5-4211-A2CF-AA1D2CECA794}" type="pres">
      <dgm:prSet presAssocID="{7118711C-BC10-4FAB-8FB2-94F06E135F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9BBFB3-CA52-402C-A678-91A61C0B8612}" type="pres">
      <dgm:prSet presAssocID="{7118711C-BC10-4FAB-8FB2-94F06E135F1B}" presName="spaceRect" presStyleCnt="0"/>
      <dgm:spPr/>
    </dgm:pt>
    <dgm:pt modelId="{1951A67F-DF41-45CE-86F4-29939C3B87DC}" type="pres">
      <dgm:prSet presAssocID="{7118711C-BC10-4FAB-8FB2-94F06E135F1B}" presName="parTx" presStyleLbl="revTx" presStyleIdx="2" presStyleCnt="4">
        <dgm:presLayoutVars>
          <dgm:chMax val="0"/>
          <dgm:chPref val="0"/>
        </dgm:presLayoutVars>
      </dgm:prSet>
      <dgm:spPr/>
    </dgm:pt>
    <dgm:pt modelId="{C8313BA7-F118-4E24-B5B1-B2FEF0532CDF}" type="pres">
      <dgm:prSet presAssocID="{090F29E4-958C-4755-B016-E1970D174B5B}" presName="sibTrans" presStyleCnt="0"/>
      <dgm:spPr/>
    </dgm:pt>
    <dgm:pt modelId="{AD583499-1EA5-4A7E-9CC1-831C0368DDFB}" type="pres">
      <dgm:prSet presAssocID="{9238158C-E7BF-4714-8ADD-6D92E1A120D5}" presName="compNode" presStyleCnt="0"/>
      <dgm:spPr/>
    </dgm:pt>
    <dgm:pt modelId="{0855D454-43FC-40FC-A1DA-E1867B3A8FB3}" type="pres">
      <dgm:prSet presAssocID="{9238158C-E7BF-4714-8ADD-6D92E1A120D5}" presName="bgRect" presStyleLbl="bgShp" presStyleIdx="3" presStyleCnt="4"/>
      <dgm:spPr/>
    </dgm:pt>
    <dgm:pt modelId="{A81B1A65-5385-49CB-8EAB-62F8FB2F2747}" type="pres">
      <dgm:prSet presAssocID="{9238158C-E7BF-4714-8ADD-6D92E1A120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0E0AB1-2539-4D9A-8001-90E33455DE8F}" type="pres">
      <dgm:prSet presAssocID="{9238158C-E7BF-4714-8ADD-6D92E1A120D5}" presName="spaceRect" presStyleCnt="0"/>
      <dgm:spPr/>
    </dgm:pt>
    <dgm:pt modelId="{A3B2C7AC-1062-4254-8B12-62AC70EC68DA}" type="pres">
      <dgm:prSet presAssocID="{9238158C-E7BF-4714-8ADD-6D92E1A120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950027-3BD7-4190-AFBF-E308414CF8A5}" srcId="{81EFE113-7AA5-49CE-AB56-443171BAFB7E}" destId="{9238158C-E7BF-4714-8ADD-6D92E1A120D5}" srcOrd="3" destOrd="0" parTransId="{5252DB9C-5927-42EF-877E-EBFE3B23CF20}" sibTransId="{43C416A3-020F-4603-9F77-C02933DF9669}"/>
    <dgm:cxn modelId="{69F3C13D-71C0-4D62-98F3-14470122BBFD}" srcId="{81EFE113-7AA5-49CE-AB56-443171BAFB7E}" destId="{27BCE6D5-84D4-41DC-8867-14CCB42E96E9}" srcOrd="1" destOrd="0" parTransId="{DDACEDC6-B813-4599-AA71-DE7D861565BA}" sibTransId="{E6E459EA-0F0C-4007-B5E4-4877104E5DB9}"/>
    <dgm:cxn modelId="{E985255A-8899-4D6C-A3A9-8CCBA9F04CD1}" srcId="{81EFE113-7AA5-49CE-AB56-443171BAFB7E}" destId="{98093D65-10DF-43A8-8AA8-200DE80126ED}" srcOrd="0" destOrd="0" parTransId="{4A6BD149-0B08-47A7-A6F4-46C61E65A2AB}" sibTransId="{42BF4225-73C9-4DD6-B6FA-C4B512FD909D}"/>
    <dgm:cxn modelId="{B6F0086D-678C-4F38-9655-848C06AC0BF1}" srcId="{81EFE113-7AA5-49CE-AB56-443171BAFB7E}" destId="{7118711C-BC10-4FAB-8FB2-94F06E135F1B}" srcOrd="2" destOrd="0" parTransId="{79991A90-3E2C-4357-8F99-628A0B5B3F5D}" sibTransId="{090F29E4-958C-4755-B016-E1970D174B5B}"/>
    <dgm:cxn modelId="{A9D28878-BE52-43B8-B5E7-53861593F3EE}" type="presOf" srcId="{7118711C-BC10-4FAB-8FB2-94F06E135F1B}" destId="{1951A67F-DF41-45CE-86F4-29939C3B87DC}" srcOrd="0" destOrd="0" presId="urn:microsoft.com/office/officeart/2018/2/layout/IconVerticalSolidList"/>
    <dgm:cxn modelId="{D290968D-36BF-437F-9F94-CF1AFDA78313}" type="presOf" srcId="{81EFE113-7AA5-49CE-AB56-443171BAFB7E}" destId="{4C96099D-D049-4B5E-8503-3706166F77FD}" srcOrd="0" destOrd="0" presId="urn:microsoft.com/office/officeart/2018/2/layout/IconVerticalSolidList"/>
    <dgm:cxn modelId="{F83104B5-8F21-4E4D-9269-FFDD0FFDE93E}" type="presOf" srcId="{98093D65-10DF-43A8-8AA8-200DE80126ED}" destId="{2149E2AA-F20F-4A64-A4AC-A0D933FA527D}" srcOrd="0" destOrd="0" presId="urn:microsoft.com/office/officeart/2018/2/layout/IconVerticalSolidList"/>
    <dgm:cxn modelId="{A2313FB8-1535-4402-B9E8-D5AE43919C52}" type="presOf" srcId="{9238158C-E7BF-4714-8ADD-6D92E1A120D5}" destId="{A3B2C7AC-1062-4254-8B12-62AC70EC68DA}" srcOrd="0" destOrd="0" presId="urn:microsoft.com/office/officeart/2018/2/layout/IconVerticalSolidList"/>
    <dgm:cxn modelId="{57631CCD-5D0E-4E44-B3B3-2CBADC943A65}" type="presOf" srcId="{27BCE6D5-84D4-41DC-8867-14CCB42E96E9}" destId="{F488045A-D735-402C-8E8C-CCC86F9354D2}" srcOrd="0" destOrd="0" presId="urn:microsoft.com/office/officeart/2018/2/layout/IconVerticalSolidList"/>
    <dgm:cxn modelId="{B38AB4AD-C50B-478A-9611-882587250239}" type="presParOf" srcId="{4C96099D-D049-4B5E-8503-3706166F77FD}" destId="{42E75433-666F-4996-8D00-63B854A25B6E}" srcOrd="0" destOrd="0" presId="urn:microsoft.com/office/officeart/2018/2/layout/IconVerticalSolidList"/>
    <dgm:cxn modelId="{F14E604C-62F1-4947-9AE6-1E7A58700107}" type="presParOf" srcId="{42E75433-666F-4996-8D00-63B854A25B6E}" destId="{41F3218D-DA7B-4451-9C58-815C32F408F4}" srcOrd="0" destOrd="0" presId="urn:microsoft.com/office/officeart/2018/2/layout/IconVerticalSolidList"/>
    <dgm:cxn modelId="{82712DAC-2D8F-43EB-8339-07C29654BA72}" type="presParOf" srcId="{42E75433-666F-4996-8D00-63B854A25B6E}" destId="{05E0571B-80DD-48ED-8469-EE5AAF7DD570}" srcOrd="1" destOrd="0" presId="urn:microsoft.com/office/officeart/2018/2/layout/IconVerticalSolidList"/>
    <dgm:cxn modelId="{B437F11B-7CA9-48AD-A0AC-811CEE6CFB1E}" type="presParOf" srcId="{42E75433-666F-4996-8D00-63B854A25B6E}" destId="{8860173E-0512-40E7-BE88-88D1A088150C}" srcOrd="2" destOrd="0" presId="urn:microsoft.com/office/officeart/2018/2/layout/IconVerticalSolidList"/>
    <dgm:cxn modelId="{E597D913-747D-4950-B985-B2ABC8B888EE}" type="presParOf" srcId="{42E75433-666F-4996-8D00-63B854A25B6E}" destId="{2149E2AA-F20F-4A64-A4AC-A0D933FA527D}" srcOrd="3" destOrd="0" presId="urn:microsoft.com/office/officeart/2018/2/layout/IconVerticalSolidList"/>
    <dgm:cxn modelId="{3DA99238-264E-4682-BB23-BEFF685BC3D1}" type="presParOf" srcId="{4C96099D-D049-4B5E-8503-3706166F77FD}" destId="{AD686BEB-5271-4206-A661-75E8B719D0B6}" srcOrd="1" destOrd="0" presId="urn:microsoft.com/office/officeart/2018/2/layout/IconVerticalSolidList"/>
    <dgm:cxn modelId="{19C39BA4-A44B-4EAF-98AC-CBB3D9A6679E}" type="presParOf" srcId="{4C96099D-D049-4B5E-8503-3706166F77FD}" destId="{2BE110D1-1F2C-4186-9EF9-CE476F00B070}" srcOrd="2" destOrd="0" presId="urn:microsoft.com/office/officeart/2018/2/layout/IconVerticalSolidList"/>
    <dgm:cxn modelId="{75DCC843-1F54-4AA9-AEB5-680FB3B8F60E}" type="presParOf" srcId="{2BE110D1-1F2C-4186-9EF9-CE476F00B070}" destId="{059D12C8-89DD-4995-BAAD-02E1F662F90E}" srcOrd="0" destOrd="0" presId="urn:microsoft.com/office/officeart/2018/2/layout/IconVerticalSolidList"/>
    <dgm:cxn modelId="{E252C786-A320-401A-8901-5DCAD5A966D0}" type="presParOf" srcId="{2BE110D1-1F2C-4186-9EF9-CE476F00B070}" destId="{B8A87374-1B78-4F60-A896-286666FDD23D}" srcOrd="1" destOrd="0" presId="urn:microsoft.com/office/officeart/2018/2/layout/IconVerticalSolidList"/>
    <dgm:cxn modelId="{ABF839AE-B523-46F6-BBAB-45062D4E7365}" type="presParOf" srcId="{2BE110D1-1F2C-4186-9EF9-CE476F00B070}" destId="{52EA943D-FEAE-4B2F-846F-4D234FBF08D4}" srcOrd="2" destOrd="0" presId="urn:microsoft.com/office/officeart/2018/2/layout/IconVerticalSolidList"/>
    <dgm:cxn modelId="{05A38868-B614-46B2-9196-5104FA2BC1B8}" type="presParOf" srcId="{2BE110D1-1F2C-4186-9EF9-CE476F00B070}" destId="{F488045A-D735-402C-8E8C-CCC86F9354D2}" srcOrd="3" destOrd="0" presId="urn:microsoft.com/office/officeart/2018/2/layout/IconVerticalSolidList"/>
    <dgm:cxn modelId="{E8BB2A2D-45C8-46C5-B035-5AE6A258781E}" type="presParOf" srcId="{4C96099D-D049-4B5E-8503-3706166F77FD}" destId="{885704C3-ADE4-4DF3-9E91-8FB17342134C}" srcOrd="3" destOrd="0" presId="urn:microsoft.com/office/officeart/2018/2/layout/IconVerticalSolidList"/>
    <dgm:cxn modelId="{00D81028-C232-4C7E-B20F-3890F3B7241D}" type="presParOf" srcId="{4C96099D-D049-4B5E-8503-3706166F77FD}" destId="{A4EDCA3C-5A3A-4A73-9B78-DD8AEE20DF10}" srcOrd="4" destOrd="0" presId="urn:microsoft.com/office/officeart/2018/2/layout/IconVerticalSolidList"/>
    <dgm:cxn modelId="{8A51DB2C-FA89-462E-86F9-6249A61CEF12}" type="presParOf" srcId="{A4EDCA3C-5A3A-4A73-9B78-DD8AEE20DF10}" destId="{A3427FDB-56ED-4128-B206-32308F301AB7}" srcOrd="0" destOrd="0" presId="urn:microsoft.com/office/officeart/2018/2/layout/IconVerticalSolidList"/>
    <dgm:cxn modelId="{29BF8C3D-C69A-44BF-9A8C-140A12982060}" type="presParOf" srcId="{A4EDCA3C-5A3A-4A73-9B78-DD8AEE20DF10}" destId="{1CA00E29-0DA5-4211-A2CF-AA1D2CECA794}" srcOrd="1" destOrd="0" presId="urn:microsoft.com/office/officeart/2018/2/layout/IconVerticalSolidList"/>
    <dgm:cxn modelId="{E3FD975C-BF4B-4876-B27F-11ADB1A61535}" type="presParOf" srcId="{A4EDCA3C-5A3A-4A73-9B78-DD8AEE20DF10}" destId="{C69BBFB3-CA52-402C-A678-91A61C0B8612}" srcOrd="2" destOrd="0" presId="urn:microsoft.com/office/officeart/2018/2/layout/IconVerticalSolidList"/>
    <dgm:cxn modelId="{E86BF3D6-ACA3-4310-A017-A5D21315A8CC}" type="presParOf" srcId="{A4EDCA3C-5A3A-4A73-9B78-DD8AEE20DF10}" destId="{1951A67F-DF41-45CE-86F4-29939C3B87DC}" srcOrd="3" destOrd="0" presId="urn:microsoft.com/office/officeart/2018/2/layout/IconVerticalSolidList"/>
    <dgm:cxn modelId="{94FA14A4-8D7D-4207-A15C-A70D82F988EF}" type="presParOf" srcId="{4C96099D-D049-4B5E-8503-3706166F77FD}" destId="{C8313BA7-F118-4E24-B5B1-B2FEF0532CDF}" srcOrd="5" destOrd="0" presId="urn:microsoft.com/office/officeart/2018/2/layout/IconVerticalSolidList"/>
    <dgm:cxn modelId="{1327EEDE-FD3E-46CB-B747-C64CD9CBDAAF}" type="presParOf" srcId="{4C96099D-D049-4B5E-8503-3706166F77FD}" destId="{AD583499-1EA5-4A7E-9CC1-831C0368DDFB}" srcOrd="6" destOrd="0" presId="urn:microsoft.com/office/officeart/2018/2/layout/IconVerticalSolidList"/>
    <dgm:cxn modelId="{21954803-DFF9-450C-B22A-2DC552D237A7}" type="presParOf" srcId="{AD583499-1EA5-4A7E-9CC1-831C0368DDFB}" destId="{0855D454-43FC-40FC-A1DA-E1867B3A8FB3}" srcOrd="0" destOrd="0" presId="urn:microsoft.com/office/officeart/2018/2/layout/IconVerticalSolidList"/>
    <dgm:cxn modelId="{66D0602F-3041-488D-B81C-51721CE9C448}" type="presParOf" srcId="{AD583499-1EA5-4A7E-9CC1-831C0368DDFB}" destId="{A81B1A65-5385-49CB-8EAB-62F8FB2F2747}" srcOrd="1" destOrd="0" presId="urn:microsoft.com/office/officeart/2018/2/layout/IconVerticalSolidList"/>
    <dgm:cxn modelId="{77E464F4-8867-4EBE-8ACA-F080B206B5F3}" type="presParOf" srcId="{AD583499-1EA5-4A7E-9CC1-831C0368DDFB}" destId="{2A0E0AB1-2539-4D9A-8001-90E33455DE8F}" srcOrd="2" destOrd="0" presId="urn:microsoft.com/office/officeart/2018/2/layout/IconVerticalSolidList"/>
    <dgm:cxn modelId="{50D74F54-EB60-4D88-94E1-71CFBEF4C4A9}" type="presParOf" srcId="{AD583499-1EA5-4A7E-9CC1-831C0368DDFB}" destId="{A3B2C7AC-1062-4254-8B12-62AC70EC68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3218D-DA7B-4451-9C58-815C32F408F4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0571B-80DD-48ED-8469-EE5AAF7DD570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9E2AA-F20F-4A64-A4AC-A0D933FA527D}">
      <dsp:nvSpPr>
        <dsp:cNvPr id="0" name=""/>
        <dsp:cNvSpPr/>
      </dsp:nvSpPr>
      <dsp:spPr>
        <a:xfrm>
          <a:off x="1190374" y="2033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</a:t>
          </a:r>
        </a:p>
      </dsp:txBody>
      <dsp:txXfrm>
        <a:off x="1190374" y="2033"/>
        <a:ext cx="5075636" cy="1030627"/>
      </dsp:txXfrm>
    </dsp:sp>
    <dsp:sp modelId="{059D12C8-89DD-4995-BAAD-02E1F662F90E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87374-1B78-4F60-A896-286666FDD23D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8045A-D735-402C-8E8C-CCC86F9354D2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Attrition</a:t>
          </a:r>
        </a:p>
      </dsp:txBody>
      <dsp:txXfrm>
        <a:off x="1190374" y="1290317"/>
        <a:ext cx="5075636" cy="1030627"/>
      </dsp:txXfrm>
    </dsp:sp>
    <dsp:sp modelId="{A3427FDB-56ED-4128-B206-32308F301AB7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00E29-0DA5-4211-A2CF-AA1D2CECA794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1A67F-DF41-45CE-86F4-29939C3B87DC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Monthly Income</a:t>
          </a:r>
        </a:p>
      </dsp:txBody>
      <dsp:txXfrm>
        <a:off x="1190374" y="2578601"/>
        <a:ext cx="5075636" cy="1030627"/>
      </dsp:txXfrm>
    </dsp:sp>
    <dsp:sp modelId="{0855D454-43FC-40FC-A1DA-E1867B3A8FB3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B1A65-5385-49CB-8EAB-62F8FB2F2747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2C7AC-1062-4254-8B12-62AC70EC68DA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Job Roles</a:t>
          </a:r>
        </a:p>
      </dsp:txBody>
      <dsp:txXfrm>
        <a:off x="1190374" y="3866886"/>
        <a:ext cx="5075636" cy="103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34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0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2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7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4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8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9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6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5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13F46ADB-3AC7-4731-8BD6-793F5994C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814" b="5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7B0BBA-6B9D-2B45-88A9-F7A9D6ED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DDAnalytics: Attrition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C075-CE0C-7D4D-87C0-D8F082CD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By Jamie 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4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7BE2-2318-6244-A50C-83384AB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/>
              <a:t>Multiple Linear Regression</a:t>
            </a:r>
          </a:p>
          <a:p>
            <a:r>
              <a:rPr lang="en-US" sz="1600"/>
              <a:t>R</a:t>
            </a:r>
            <a:r>
              <a:rPr lang="en-US" sz="1600" baseline="30000"/>
              <a:t>2</a:t>
            </a:r>
            <a:r>
              <a:rPr lang="en-US" sz="1600"/>
              <a:t>: 0.91</a:t>
            </a:r>
          </a:p>
          <a:p>
            <a:r>
              <a:rPr lang="en-US" sz="1600"/>
              <a:t>RMSE: 1334</a:t>
            </a:r>
          </a:p>
          <a:p>
            <a:endParaRPr lang="en-US" sz="16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1BD487-360F-5847-8FC4-BD3D91DB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51" y="1023311"/>
            <a:ext cx="6161183" cy="48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Job Roles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0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DF145-2ED1-C242-A019-A13ADFB4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Attrition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D0A21-11DC-B94F-96EC-75454B8D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8160" y="1620522"/>
            <a:ext cx="5810373" cy="36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B0492-6219-1642-8C3C-7C9C450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Monthly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4373A-57D6-3D48-A0EE-531D68544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8160" y="1656836"/>
            <a:ext cx="5810373" cy="35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2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EB67-5366-F946-B8FA-AB81D06C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/>
              <a:t>Review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9FA9-C59D-3941-A920-C35D7AB6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Job Roles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Monthly Income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Non-Travel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Working Years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Job Level</a:t>
            </a:r>
          </a:p>
        </p:txBody>
      </p:sp>
    </p:spTree>
    <p:extLst>
      <p:ext uri="{BB962C8B-B14F-4D97-AF65-F5344CB8AC3E}">
        <p14:creationId xmlns:p14="http://schemas.microsoft.com/office/powerpoint/2010/main" val="428361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740BB-C945-6846-A83B-0C0906BD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2382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Thank you for your time! </a:t>
            </a:r>
            <a:br>
              <a:rPr lang="en-US" sz="3800"/>
            </a:br>
            <a:br>
              <a:rPr lang="en-US" sz="3800"/>
            </a:br>
            <a:r>
              <a:rPr lang="en-US" sz="3800"/>
              <a:t>Please let me know if you have any questions. </a:t>
            </a:r>
          </a:p>
        </p:txBody>
      </p:sp>
      <p:pic>
        <p:nvPicPr>
          <p:cNvPr id="17" name="Graphic 6" descr="Accept">
            <a:extLst>
              <a:ext uri="{FF2B5EF4-FFF2-40B4-BE49-F238E27FC236}">
                <a16:creationId xmlns:a16="http://schemas.microsoft.com/office/drawing/2014/main" id="{6287938C-950E-4E2E-BB06-D7633AD1A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0891" y="2170143"/>
            <a:ext cx="2517715" cy="25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Key Points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94B07E3-08DD-4F46-A742-5298C7187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09966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642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Attrition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/>
              <a:t>Factors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637BE2-2318-6244-A50C-83384AB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Monthly Income</a:t>
            </a:r>
          </a:p>
          <a:p>
            <a:r>
              <a:rPr lang="en-US">
                <a:solidFill>
                  <a:schemeClr val="tx1"/>
                </a:solidFill>
              </a:rPr>
              <a:t>Over Time</a:t>
            </a:r>
          </a:p>
          <a:p>
            <a:r>
              <a:rPr lang="en-US">
                <a:solidFill>
                  <a:schemeClr val="tx1"/>
                </a:solidFill>
              </a:rPr>
              <a:t>Job Roles</a:t>
            </a:r>
          </a:p>
        </p:txBody>
      </p:sp>
    </p:spTree>
    <p:extLst>
      <p:ext uri="{BB962C8B-B14F-4D97-AF65-F5344CB8AC3E}">
        <p14:creationId xmlns:p14="http://schemas.microsoft.com/office/powerpoint/2010/main" val="41647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Factors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637BE2-2318-6244-A50C-83384AB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Monthly Income</a:t>
            </a:r>
          </a:p>
          <a:p>
            <a:r>
              <a:rPr lang="en-US" sz="1800"/>
              <a:t>Over Time</a:t>
            </a:r>
          </a:p>
          <a:p>
            <a:r>
              <a:rPr lang="en-US" sz="1800"/>
              <a:t>Job Roles</a:t>
            </a:r>
          </a:p>
          <a:p>
            <a:endParaRPr lang="en-US" sz="180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1F10F82-A985-9640-BF4B-0949A4F7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152755"/>
            <a:ext cx="6633184" cy="41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Factors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637BE2-2318-6244-A50C-83384AB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Monthly Income</a:t>
            </a:r>
          </a:p>
          <a:p>
            <a:r>
              <a:rPr lang="en-US" sz="1800"/>
              <a:t>Over Time</a:t>
            </a:r>
          </a:p>
          <a:p>
            <a:r>
              <a:rPr lang="en-US" sz="1800"/>
              <a:t>Job Roles</a:t>
            </a:r>
          </a:p>
          <a:p>
            <a:endParaRPr lang="en-US" sz="180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F72179-B0BD-5344-8D2B-EA5E9416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161046"/>
            <a:ext cx="6633184" cy="41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7BE2-2318-6244-A50C-83384AB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KNN</a:t>
            </a:r>
          </a:p>
          <a:p>
            <a:r>
              <a:rPr lang="en-US" dirty="0">
                <a:solidFill>
                  <a:schemeClr val="tx1"/>
                </a:solidFill>
              </a:rPr>
              <a:t>K-7</a:t>
            </a:r>
          </a:p>
          <a:p>
            <a:r>
              <a:rPr lang="en-US" dirty="0">
                <a:solidFill>
                  <a:schemeClr val="tx1"/>
                </a:solidFill>
              </a:rPr>
              <a:t>Specificity : 61%</a:t>
            </a:r>
          </a:p>
          <a:p>
            <a:r>
              <a:rPr lang="en-US" dirty="0">
                <a:solidFill>
                  <a:schemeClr val="tx1"/>
                </a:solidFill>
              </a:rPr>
              <a:t>Sensitivity: 88%</a:t>
            </a:r>
          </a:p>
        </p:txBody>
      </p:sp>
    </p:spTree>
    <p:extLst>
      <p:ext uri="{BB962C8B-B14F-4D97-AF65-F5344CB8AC3E}">
        <p14:creationId xmlns:p14="http://schemas.microsoft.com/office/powerpoint/2010/main" val="13027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Monthly Income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7E98-002B-4743-9E50-F45121E1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Factors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7BE2-2318-6244-A50C-83384AB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Total Years Working</a:t>
            </a:r>
          </a:p>
          <a:p>
            <a:r>
              <a:rPr lang="en-US" dirty="0">
                <a:solidFill>
                  <a:schemeClr val="tx1"/>
                </a:solidFill>
              </a:rPr>
              <a:t>Job Level</a:t>
            </a:r>
          </a:p>
          <a:p>
            <a:r>
              <a:rPr lang="en-US" dirty="0">
                <a:solidFill>
                  <a:schemeClr val="tx1"/>
                </a:solidFill>
              </a:rPr>
              <a:t>Non-Travel</a:t>
            </a:r>
          </a:p>
        </p:txBody>
      </p:sp>
    </p:spTree>
    <p:extLst>
      <p:ext uri="{BB962C8B-B14F-4D97-AF65-F5344CB8AC3E}">
        <p14:creationId xmlns:p14="http://schemas.microsoft.com/office/powerpoint/2010/main" val="95750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3"/>
      </a:lt2>
      <a:accent1>
        <a:srgbClr val="DE32B3"/>
      </a:accent1>
      <a:accent2>
        <a:srgbClr val="AF20CC"/>
      </a:accent2>
      <a:accent3>
        <a:srgbClr val="7A32DE"/>
      </a:accent3>
      <a:accent4>
        <a:srgbClr val="3F3FD3"/>
      </a:accent4>
      <a:accent5>
        <a:srgbClr val="327ADE"/>
      </a:accent5>
      <a:accent6>
        <a:srgbClr val="20B0CC"/>
      </a:accent6>
      <a:hlink>
        <a:srgbClr val="506DC4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Bodoni MT</vt:lpstr>
      <vt:lpstr>Goudy Old Style</vt:lpstr>
      <vt:lpstr>Wingdings 2</vt:lpstr>
      <vt:lpstr>SlateVTI</vt:lpstr>
      <vt:lpstr>DDAnalytics: Attrition</vt:lpstr>
      <vt:lpstr>Key Points</vt:lpstr>
      <vt:lpstr>Attrition</vt:lpstr>
      <vt:lpstr>Factors</vt:lpstr>
      <vt:lpstr>Factors</vt:lpstr>
      <vt:lpstr>Factors</vt:lpstr>
      <vt:lpstr>Model</vt:lpstr>
      <vt:lpstr>Monthly Income</vt:lpstr>
      <vt:lpstr>Factors</vt:lpstr>
      <vt:lpstr>Model </vt:lpstr>
      <vt:lpstr>Job Roles</vt:lpstr>
      <vt:lpstr>Attrition</vt:lpstr>
      <vt:lpstr>Monthly Income</vt:lpstr>
      <vt:lpstr>Review</vt:lpstr>
      <vt:lpstr>Thank you for your time!   Please let me know if you have any questions.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DDAnalytics: Attrition</dc:title>
  <dc:creator>Jamie Vo</dc:creator>
  <cp:lastModifiedBy>Jamie Vo</cp:lastModifiedBy>
  <cp:revision>1</cp:revision>
  <dcterms:created xsi:type="dcterms:W3CDTF">2020-04-19T03:29:38Z</dcterms:created>
  <dcterms:modified xsi:type="dcterms:W3CDTF">2020-04-19T03:29:40Z</dcterms:modified>
</cp:coreProperties>
</file>