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1E3D-B33E-4DC5-B65A-8113DADD8B21}" type="datetimeFigureOut">
              <a:rPr lang="en-KE" smtClean="0"/>
              <a:t>30/05/2024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D29B-010D-49D2-9170-6F981FF0B8D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D29B-010D-49D2-9170-6F981FF0B8DC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2498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D29B-010D-49D2-9170-6F981FF0B8DC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0746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7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3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5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1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725D78AB-E5E4-760F-C625-31F3A7B0C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436" r="1" b="8149"/>
          <a:stretch/>
        </p:blipFill>
        <p:spPr>
          <a:xfrm>
            <a:off x="17756" y="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7345D4-198B-DE05-208E-7D7386AFF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1045032"/>
            <a:ext cx="6342098" cy="2193103"/>
          </a:xfrm>
        </p:spPr>
        <p:txBody>
          <a:bodyPr anchor="b">
            <a:normAutofit fontScale="90000"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IS Project</a:t>
            </a:r>
            <a:br>
              <a:rPr lang="en-GB" sz="6600" dirty="0">
                <a:solidFill>
                  <a:srgbClr val="FFFFFF"/>
                </a:solidFill>
              </a:rPr>
            </a:br>
            <a:r>
              <a:rPr lang="en-GB" sz="6600" dirty="0">
                <a:solidFill>
                  <a:srgbClr val="FFFFFF"/>
                </a:solidFill>
              </a:rPr>
              <a:t>Design Presentation</a:t>
            </a:r>
            <a:endParaRPr lang="en-KE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495F2-D543-6345-782A-B1ED7B9F4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148593 – Kariuki, Jamie Nicholas</a:t>
            </a:r>
          </a:p>
          <a:p>
            <a:r>
              <a:rPr lang="en-GB" sz="2000" dirty="0">
                <a:solidFill>
                  <a:srgbClr val="FFFFFF"/>
                </a:solidFill>
              </a:rPr>
              <a:t>147163 – </a:t>
            </a:r>
            <a:r>
              <a:rPr lang="en-GB" sz="2000" dirty="0" err="1">
                <a:solidFill>
                  <a:srgbClr val="FFFFFF"/>
                </a:solidFill>
              </a:rPr>
              <a:t>Wainaina</a:t>
            </a:r>
            <a:r>
              <a:rPr lang="en-GB" sz="2000" dirty="0">
                <a:solidFill>
                  <a:srgbClr val="FFFFFF"/>
                </a:solidFill>
              </a:rPr>
              <a:t>, Benson Ranji</a:t>
            </a:r>
            <a:endParaRPr lang="en-KE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C34ED-BA53-360F-B68F-2C6153DA368B}"/>
              </a:ext>
            </a:extLst>
          </p:cNvPr>
          <p:cNvSpPr txBox="1"/>
          <p:nvPr/>
        </p:nvSpPr>
        <p:spPr>
          <a:xfrm>
            <a:off x="994873" y="3476696"/>
            <a:ext cx="5159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</a:rPr>
              <a:t>Housecare</a:t>
            </a:r>
            <a:r>
              <a:rPr lang="en-GB" sz="3200" dirty="0">
                <a:solidFill>
                  <a:schemeClr val="bg1"/>
                </a:solidFill>
              </a:rPr>
              <a:t> Connect: A maintenance service locator</a:t>
            </a:r>
            <a:endParaRPr lang="en-K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6" name="Picture 25" descr="CPU with binary numbers and blueprint">
            <a:extLst>
              <a:ext uri="{FF2B5EF4-FFF2-40B4-BE49-F238E27FC236}">
                <a16:creationId xmlns:a16="http://schemas.microsoft.com/office/drawing/2014/main" id="{1AC104D2-BD50-4395-3617-F67EA0117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73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9AC35-9979-E81B-4052-A08C1051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</a:t>
            </a:r>
            <a:r>
              <a:rPr lang="en-US" sz="66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  <a:endParaRPr lang="en-US" sz="6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7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7CD6-2A2D-3AA6-F089-1D23B7AE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B2AC8E4C-36CA-82AF-7DCC-17D349C83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1181"/>
          </a:xfrm>
        </p:spPr>
      </p:pic>
    </p:spTree>
    <p:extLst>
      <p:ext uri="{BB962C8B-B14F-4D97-AF65-F5344CB8AC3E}">
        <p14:creationId xmlns:p14="http://schemas.microsoft.com/office/powerpoint/2010/main" val="7236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6" name="Picture 25" descr="Vibrant multicolour checkered floor design">
            <a:extLst>
              <a:ext uri="{FF2B5EF4-FFF2-40B4-BE49-F238E27FC236}">
                <a16:creationId xmlns:a16="http://schemas.microsoft.com/office/drawing/2014/main" id="{9F5BFDE1-0F1F-62BC-CD6C-E04B65F2F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66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52A20-568A-9817-C16E-C5E96271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5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7733-6D5B-130F-9771-0148C79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71BE8CC-2416-7E6C-C73E-B3BD87C3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9054"/>
          </a:xfrm>
        </p:spPr>
      </p:pic>
    </p:spTree>
    <p:extLst>
      <p:ext uri="{BB962C8B-B14F-4D97-AF65-F5344CB8AC3E}">
        <p14:creationId xmlns:p14="http://schemas.microsoft.com/office/powerpoint/2010/main" val="417283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6" name="Picture 25" descr="An illusion of swirling lines in black and white">
            <a:extLst>
              <a:ext uri="{FF2B5EF4-FFF2-40B4-BE49-F238E27FC236}">
                <a16:creationId xmlns:a16="http://schemas.microsoft.com/office/drawing/2014/main" id="{93C21B39-5173-A76B-9A1D-6FDAFB028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0D251-512D-7C9E-416B-387CCFB9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4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227-491A-53B1-8669-DC26B301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9FA22F-FC7E-7E25-E0E3-805B28D1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859"/>
          </a:xfrm>
        </p:spPr>
      </p:pic>
    </p:spTree>
    <p:extLst>
      <p:ext uri="{BB962C8B-B14F-4D97-AF65-F5344CB8AC3E}">
        <p14:creationId xmlns:p14="http://schemas.microsoft.com/office/powerpoint/2010/main" val="113774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A6A5E-D8F8-B8BF-1059-61DE2CEE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A177DD44-82C2-7369-2A92-86DF44C3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4" y="1025480"/>
            <a:ext cx="5194763" cy="5172797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B94A96C-8EAF-70B8-443E-EED04334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06" y="1138023"/>
            <a:ext cx="565864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9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CD8F5F52-A013-C570-2A4F-748DA148E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46" y="481826"/>
            <a:ext cx="4735725" cy="5134692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09733BBB-B540-7EE0-3CA2-59907A868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1" y="621838"/>
            <a:ext cx="520504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4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5943C69E-1E57-652B-E3C7-E0B85927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70" y="852128"/>
            <a:ext cx="411537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F6158-E8F8-B842-BE33-8DAC1CDA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Introduction</a:t>
            </a:r>
            <a:endParaRPr lang="en-KE" sz="5400" dirty="0">
              <a:solidFill>
                <a:schemeClr val="bg1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B679-09EB-522C-B538-AF99C825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GB" sz="1800" dirty="0"/>
              <a:t>The informal sector experiences challenges in reachability. Service providers have few methods of reaching potential customers, e.g. word of mouth, which are inefficient in spreading information to a large audience.</a:t>
            </a:r>
          </a:p>
          <a:p>
            <a:r>
              <a:rPr lang="en-GB" sz="1800" dirty="0"/>
              <a:t>Customers also are unable to reach these services in a timely manner when needed and are unable to ascertain the competency levels of those they can, leaving room for subpar services.</a:t>
            </a:r>
          </a:p>
          <a:p>
            <a:r>
              <a:rPr lang="en-GB" sz="1800" dirty="0"/>
              <a:t>This project aims to create a web application that will bridge the gap between customers and skilled service providers, allowing those in need of their services to identify and contact one at their convenience.</a:t>
            </a:r>
            <a:endParaRPr lang="en-KE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6" name="Picture 25" descr="High angle view of rulers against a white background">
            <a:extLst>
              <a:ext uri="{FF2B5EF4-FFF2-40B4-BE49-F238E27FC236}">
                <a16:creationId xmlns:a16="http://schemas.microsoft.com/office/drawing/2014/main" id="{7EB87B64-2572-4A4B-8F89-DC2668887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803" b="192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5AE144-2597-4150-825D-523E8FF0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&amp; Non-functional requirements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65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A9EB-E823-DE8D-B831-3CFBF18C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E4722FBA-F71A-3CE5-E50C-3BE3F3DB4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45203" cy="6858000"/>
          </a:xfrm>
        </p:spPr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3AD7314-E08F-C2AE-6695-B25506A97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02" y="0"/>
            <a:ext cx="58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4B4E-1DBA-E897-C9E0-14279A67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7" name="Picture 6" descr="A black and white chart with white text&#10;&#10;Description automatically generated">
            <a:extLst>
              <a:ext uri="{FF2B5EF4-FFF2-40B4-BE49-F238E27FC236}">
                <a16:creationId xmlns:a16="http://schemas.microsoft.com/office/drawing/2014/main" id="{272F52F3-FCBD-1817-E7E8-96F4DE2B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1" cy="6858000"/>
          </a:xfrm>
          <a:prstGeom prst="rect">
            <a:avLst/>
          </a:prstGeom>
        </p:spPr>
      </p:pic>
      <p:pic>
        <p:nvPicPr>
          <p:cNvPr id="11" name="Content Placeholder 10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591EF7C4-ED7E-D4B3-B826-9E4C721AB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7" cy="6858000"/>
          </a:xfrm>
        </p:spPr>
      </p:pic>
    </p:spTree>
    <p:extLst>
      <p:ext uri="{BB962C8B-B14F-4D97-AF65-F5344CB8AC3E}">
        <p14:creationId xmlns:p14="http://schemas.microsoft.com/office/powerpoint/2010/main" val="303391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6" name="Picture 25" descr="3D Hologram from iPad">
            <a:extLst>
              <a:ext uri="{FF2B5EF4-FFF2-40B4-BE49-F238E27FC236}">
                <a16:creationId xmlns:a16="http://schemas.microsoft.com/office/drawing/2014/main" id="{3C72EC59-D9BC-DE2B-D5A4-0D446B2E4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625" b="810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33899-A90B-AB04-E856-1164F615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4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BDC2-74A4-3CA6-EE6C-D5628DC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9" name="Content Placeholder 8" descr="A diagram of a service provider&#10;&#10;Description automatically generated">
            <a:extLst>
              <a:ext uri="{FF2B5EF4-FFF2-40B4-BE49-F238E27FC236}">
                <a16:creationId xmlns:a16="http://schemas.microsoft.com/office/drawing/2014/main" id="{D16894AE-7A77-22B5-3F12-9A88DD1CF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73298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3229-A106-7A3D-7731-0EE894AB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D76A-42E4-F4D6-D36B-1FC80B0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B23459-0531-0B16-0E36-836410729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39"/>
          </a:xfrm>
        </p:spPr>
      </p:pic>
    </p:spTree>
    <p:extLst>
      <p:ext uri="{BB962C8B-B14F-4D97-AF65-F5344CB8AC3E}">
        <p14:creationId xmlns:p14="http://schemas.microsoft.com/office/powerpoint/2010/main" val="3454304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148</Words>
  <Application>Microsoft Office PowerPoint</Application>
  <PresentationFormat>Widescreen</PresentationFormat>
  <Paragraphs>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Gill Sans Nova</vt:lpstr>
      <vt:lpstr>Univers</vt:lpstr>
      <vt:lpstr>GradientVTI</vt:lpstr>
      <vt:lpstr>IS Project Design Presentation</vt:lpstr>
      <vt:lpstr>Introduction</vt:lpstr>
      <vt:lpstr>Functional &amp; Non-functional requirements</vt:lpstr>
      <vt:lpstr>PowerPoint Presentation</vt:lpstr>
      <vt:lpstr>PowerPoint Presentation</vt:lpstr>
      <vt:lpstr>Use case diagram</vt:lpstr>
      <vt:lpstr>PowerPoint Presentation</vt:lpstr>
      <vt:lpstr>Class diagram</vt:lpstr>
      <vt:lpstr>PowerPoint Presentation</vt:lpstr>
      <vt:lpstr>DB SCHema</vt:lpstr>
      <vt:lpstr>PowerPoint Presentation</vt:lpstr>
      <vt:lpstr>Sequence diagram</vt:lpstr>
      <vt:lpstr>PowerPoint Presentation</vt:lpstr>
      <vt:lpstr>ERD</vt:lpstr>
      <vt:lpstr>PowerPoint Presentation</vt:lpstr>
      <vt:lpstr>WIREFRAMES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Project Design Presentation</dc:title>
  <dc:creator>Jamie Kariuki</dc:creator>
  <cp:lastModifiedBy>Jamie Kariuki</cp:lastModifiedBy>
  <cp:revision>4</cp:revision>
  <dcterms:created xsi:type="dcterms:W3CDTF">2024-05-30T01:33:29Z</dcterms:created>
  <dcterms:modified xsi:type="dcterms:W3CDTF">2024-05-30T12:35:31Z</dcterms:modified>
</cp:coreProperties>
</file>