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AD0C3-98F0-4B46-BE3C-57832E5D1B5F}" v="19" dt="2024-03-21T10:55:43.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20" autoAdjust="0"/>
  </p:normalViewPr>
  <p:slideViewPr>
    <p:cSldViewPr snapToGrid="0">
      <p:cViewPr varScale="1">
        <p:scale>
          <a:sx n="49" d="100"/>
          <a:sy n="49" d="100"/>
        </p:scale>
        <p:origin x="13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ul Madhusudhanan" userId="ffddaba4871ec0db" providerId="LiveId" clId="{41EAD0C3-98F0-4B46-BE3C-57832E5D1B5F}"/>
    <pc:docChg chg="undo custSel addSld delSld modSld">
      <pc:chgData name="Athul Madhusudhanan" userId="ffddaba4871ec0db" providerId="LiveId" clId="{41EAD0C3-98F0-4B46-BE3C-57832E5D1B5F}" dt="2024-03-21T11:03:47.007" v="1793" actId="20577"/>
      <pc:docMkLst>
        <pc:docMk/>
      </pc:docMkLst>
      <pc:sldChg chg="addSp delSp modSp new del mod setBg">
        <pc:chgData name="Athul Madhusudhanan" userId="ffddaba4871ec0db" providerId="LiveId" clId="{41EAD0C3-98F0-4B46-BE3C-57832E5D1B5F}" dt="2024-03-21T10:46:53.496" v="48" actId="680"/>
        <pc:sldMkLst>
          <pc:docMk/>
          <pc:sldMk cId="849951269" sldId="256"/>
        </pc:sldMkLst>
        <pc:spChg chg="mod">
          <ac:chgData name="Athul Madhusudhanan" userId="ffddaba4871ec0db" providerId="LiveId" clId="{41EAD0C3-98F0-4B46-BE3C-57832E5D1B5F}" dt="2024-03-21T10:46:51.711" v="42" actId="26606"/>
          <ac:spMkLst>
            <pc:docMk/>
            <pc:sldMk cId="849951269" sldId="256"/>
            <ac:spMk id="2" creationId="{06A59364-8FF2-3D54-C60B-CFD8CAD71D3F}"/>
          </ac:spMkLst>
        </pc:spChg>
        <pc:spChg chg="add del">
          <ac:chgData name="Athul Madhusudhanan" userId="ffddaba4871ec0db" providerId="LiveId" clId="{41EAD0C3-98F0-4B46-BE3C-57832E5D1B5F}" dt="2024-03-21T10:46:52.979" v="47" actId="931"/>
          <ac:spMkLst>
            <pc:docMk/>
            <pc:sldMk cId="849951269" sldId="256"/>
            <ac:spMk id="3" creationId="{7B5BB793-025E-FBE5-9CAA-7F6C07F43126}"/>
          </ac:spMkLst>
        </pc:spChg>
        <pc:spChg chg="add del">
          <ac:chgData name="Athul Madhusudhanan" userId="ffddaba4871ec0db" providerId="LiveId" clId="{41EAD0C3-98F0-4B46-BE3C-57832E5D1B5F}" dt="2024-03-21T10:46:52.525" v="45" actId="931"/>
          <ac:spMkLst>
            <pc:docMk/>
            <pc:sldMk cId="849951269" sldId="256"/>
            <ac:spMk id="4" creationId="{94824826-5EB9-B0EB-B532-44CF36FC8902}"/>
          </ac:spMkLst>
        </pc:spChg>
        <pc:spChg chg="add del">
          <ac:chgData name="Athul Madhusudhanan" userId="ffddaba4871ec0db" providerId="LiveId" clId="{41EAD0C3-98F0-4B46-BE3C-57832E5D1B5F}" dt="2024-03-21T10:46:51.711" v="42" actId="26606"/>
          <ac:spMkLst>
            <pc:docMk/>
            <pc:sldMk cId="849951269" sldId="256"/>
            <ac:spMk id="13" creationId="{205EB4D2-335C-5B8D-C2CE-845A10BB88BB}"/>
          </ac:spMkLst>
        </pc:spChg>
        <pc:spChg chg="add del mod">
          <ac:chgData name="Athul Madhusudhanan" userId="ffddaba4871ec0db" providerId="LiveId" clId="{41EAD0C3-98F0-4B46-BE3C-57832E5D1B5F}" dt="2024-03-21T10:46:47.444" v="33" actId="478"/>
          <ac:spMkLst>
            <pc:docMk/>
            <pc:sldMk cId="849951269" sldId="256"/>
            <ac:spMk id="14" creationId="{D2B9B094-680F-E800-09FA-BA0313DD408B}"/>
          </ac:spMkLst>
        </pc:spChg>
        <pc:spChg chg="add del">
          <ac:chgData name="Athul Madhusudhanan" userId="ffddaba4871ec0db" providerId="LiveId" clId="{41EAD0C3-98F0-4B46-BE3C-57832E5D1B5F}" dt="2024-03-21T10:46:51.711" v="42" actId="26606"/>
          <ac:spMkLst>
            <pc:docMk/>
            <pc:sldMk cId="849951269" sldId="256"/>
            <ac:spMk id="16" creationId="{149FB5C3-7336-4FE0-A30C-CC0A3646D499}"/>
          </ac:spMkLst>
        </pc:spChg>
        <pc:spChg chg="add del mod">
          <ac:chgData name="Athul Madhusudhanan" userId="ffddaba4871ec0db" providerId="LiveId" clId="{41EAD0C3-98F0-4B46-BE3C-57832E5D1B5F}" dt="2024-03-21T10:46:46.846" v="32" actId="478"/>
          <ac:spMkLst>
            <pc:docMk/>
            <pc:sldMk cId="849951269" sldId="256"/>
            <ac:spMk id="17" creationId="{EE8DFD9F-0711-47BB-3CAF-011A1AECAA34}"/>
          </ac:spMkLst>
        </pc:spChg>
        <pc:spChg chg="add del">
          <ac:chgData name="Athul Madhusudhanan" userId="ffddaba4871ec0db" providerId="LiveId" clId="{41EAD0C3-98F0-4B46-BE3C-57832E5D1B5F}" dt="2024-03-21T10:46:51.711" v="42" actId="26606"/>
          <ac:spMkLst>
            <pc:docMk/>
            <pc:sldMk cId="849951269" sldId="256"/>
            <ac:spMk id="22" creationId="{0DA909B4-15FF-46A6-8A7F-7AEF977FE9ED}"/>
          </ac:spMkLst>
        </pc:spChg>
        <pc:spChg chg="add del">
          <ac:chgData name="Athul Madhusudhanan" userId="ffddaba4871ec0db" providerId="LiveId" clId="{41EAD0C3-98F0-4B46-BE3C-57832E5D1B5F}" dt="2024-03-21T10:46:51.711" v="42" actId="26606"/>
          <ac:spMkLst>
            <pc:docMk/>
            <pc:sldMk cId="849951269" sldId="256"/>
            <ac:spMk id="24" creationId="{1382A32C-5B0C-4B1C-A074-76C6DBCC9F87}"/>
          </ac:spMkLst>
        </pc:spChg>
        <pc:spChg chg="add del">
          <ac:chgData name="Athul Madhusudhanan" userId="ffddaba4871ec0db" providerId="LiveId" clId="{41EAD0C3-98F0-4B46-BE3C-57832E5D1B5F}" dt="2024-03-21T10:46:05.601" v="22" actId="26606"/>
          <ac:spMkLst>
            <pc:docMk/>
            <pc:sldMk cId="849951269" sldId="256"/>
            <ac:spMk id="29" creationId="{2111B97A-2FB0-4625-8C2E-CDCB1AF683A2}"/>
          </ac:spMkLst>
        </pc:spChg>
        <pc:spChg chg="add del">
          <ac:chgData name="Athul Madhusudhanan" userId="ffddaba4871ec0db" providerId="LiveId" clId="{41EAD0C3-98F0-4B46-BE3C-57832E5D1B5F}" dt="2024-03-21T10:46:05.601" v="22" actId="26606"/>
          <ac:spMkLst>
            <pc:docMk/>
            <pc:sldMk cId="849951269" sldId="256"/>
            <ac:spMk id="35" creationId="{8ED94938-268E-4C0A-A08A-B3980C78BAEB}"/>
          </ac:spMkLst>
        </pc:spChg>
        <pc:spChg chg="add del">
          <ac:chgData name="Athul Madhusudhanan" userId="ffddaba4871ec0db" providerId="LiveId" clId="{41EAD0C3-98F0-4B46-BE3C-57832E5D1B5F}" dt="2024-03-21T10:46:48.714" v="36" actId="26606"/>
          <ac:spMkLst>
            <pc:docMk/>
            <pc:sldMk cId="849951269" sldId="256"/>
            <ac:spMk id="37" creationId="{9CB95732-565A-4D2C-A3AB-CC460C0D3826}"/>
          </ac:spMkLst>
        </pc:spChg>
        <pc:spChg chg="add del">
          <ac:chgData name="Athul Madhusudhanan" userId="ffddaba4871ec0db" providerId="LiveId" clId="{41EAD0C3-98F0-4B46-BE3C-57832E5D1B5F}" dt="2024-03-21T10:46:48.714" v="36" actId="26606"/>
          <ac:spMkLst>
            <pc:docMk/>
            <pc:sldMk cId="849951269" sldId="256"/>
            <ac:spMk id="38" creationId="{E19B653C-798C-4333-8452-3DF3AE3C1D11}"/>
          </ac:spMkLst>
        </pc:spChg>
        <pc:spChg chg="add del">
          <ac:chgData name="Athul Madhusudhanan" userId="ffddaba4871ec0db" providerId="LiveId" clId="{41EAD0C3-98F0-4B46-BE3C-57832E5D1B5F}" dt="2024-03-21T10:46:48.714" v="36" actId="26606"/>
          <ac:spMkLst>
            <pc:docMk/>
            <pc:sldMk cId="849951269" sldId="256"/>
            <ac:spMk id="39" creationId="{0FE50278-E2EC-42B2-A1F1-921DD39901C4}"/>
          </ac:spMkLst>
        </pc:spChg>
        <pc:spChg chg="add del">
          <ac:chgData name="Athul Madhusudhanan" userId="ffddaba4871ec0db" providerId="LiveId" clId="{41EAD0C3-98F0-4B46-BE3C-57832E5D1B5F}" dt="2024-03-21T10:46:48.714" v="36" actId="26606"/>
          <ac:spMkLst>
            <pc:docMk/>
            <pc:sldMk cId="849951269" sldId="256"/>
            <ac:spMk id="40" creationId="{1236153F-0DB4-40DD-87C6-B40C1B7E282C}"/>
          </ac:spMkLst>
        </pc:spChg>
        <pc:grpChg chg="add del">
          <ac:chgData name="Athul Madhusudhanan" userId="ffddaba4871ec0db" providerId="LiveId" clId="{41EAD0C3-98F0-4B46-BE3C-57832E5D1B5F}" dt="2024-03-21T10:46:51.711" v="42" actId="26606"/>
          <ac:grpSpMkLst>
            <pc:docMk/>
            <pc:sldMk cId="849951269" sldId="256"/>
            <ac:grpSpMk id="18" creationId="{19A6B5CE-CB1D-48EE-8B43-E952235C8371}"/>
          </ac:grpSpMkLst>
        </pc:grpChg>
        <pc:grpChg chg="add del">
          <ac:chgData name="Athul Madhusudhanan" userId="ffddaba4871ec0db" providerId="LiveId" clId="{41EAD0C3-98F0-4B46-BE3C-57832E5D1B5F}" dt="2024-03-21T10:46:05.601" v="22" actId="26606"/>
          <ac:grpSpMkLst>
            <pc:docMk/>
            <pc:sldMk cId="849951269" sldId="256"/>
            <ac:grpSpMk id="31" creationId="{B83D307E-DF68-43F8-97CE-0AAE950A7129}"/>
          </ac:grpSpMkLst>
        </pc:grpChg>
        <pc:picChg chg="add del mod ord">
          <ac:chgData name="Athul Madhusudhanan" userId="ffddaba4871ec0db" providerId="LiveId" clId="{41EAD0C3-98F0-4B46-BE3C-57832E5D1B5F}" dt="2024-03-21T10:44:13.525" v="4" actId="34307"/>
          <ac:picMkLst>
            <pc:docMk/>
            <pc:sldMk cId="849951269" sldId="256"/>
            <ac:picMk id="5" creationId="{0BCA912C-9463-2BA5-0940-D8C57BD381C7}"/>
          </ac:picMkLst>
        </pc:picChg>
        <pc:picChg chg="add mod ord">
          <ac:chgData name="Athul Madhusudhanan" userId="ffddaba4871ec0db" providerId="LiveId" clId="{41EAD0C3-98F0-4B46-BE3C-57832E5D1B5F}" dt="2024-03-21T10:46:52.979" v="47" actId="931"/>
          <ac:picMkLst>
            <pc:docMk/>
            <pc:sldMk cId="849951269" sldId="256"/>
            <ac:picMk id="7" creationId="{2959E289-7A06-3444-C3A0-6DE4BE3A9813}"/>
          </ac:picMkLst>
        </pc:picChg>
        <pc:picChg chg="add del mod">
          <ac:chgData name="Athul Madhusudhanan" userId="ffddaba4871ec0db" providerId="LiveId" clId="{41EAD0C3-98F0-4B46-BE3C-57832E5D1B5F}" dt="2024-03-21T10:46:52.525" v="45" actId="931"/>
          <ac:picMkLst>
            <pc:docMk/>
            <pc:sldMk cId="849951269" sldId="256"/>
            <ac:picMk id="9" creationId="{9F62E089-98BE-8C67-9CD8-F3ACE4BA717D}"/>
          </ac:picMkLst>
        </pc:picChg>
        <pc:picChg chg="add del mod ord">
          <ac:chgData name="Athul Madhusudhanan" userId="ffddaba4871ec0db" providerId="LiveId" clId="{41EAD0C3-98F0-4B46-BE3C-57832E5D1B5F}" dt="2024-03-21T10:46:50.816" v="40" actId="931"/>
          <ac:picMkLst>
            <pc:docMk/>
            <pc:sldMk cId="849951269" sldId="256"/>
            <ac:picMk id="11" creationId="{2B2D08C6-F3C1-46A5-BA6A-BC05C1EB2183}"/>
          </ac:picMkLst>
        </pc:picChg>
      </pc:sldChg>
      <pc:sldChg chg="new del">
        <pc:chgData name="Athul Madhusudhanan" userId="ffddaba4871ec0db" providerId="LiveId" clId="{41EAD0C3-98F0-4B46-BE3C-57832E5D1B5F}" dt="2024-03-21T10:43:46.232" v="1" actId="2696"/>
        <pc:sldMkLst>
          <pc:docMk/>
          <pc:sldMk cId="2259375595" sldId="256"/>
        </pc:sldMkLst>
      </pc:sldChg>
      <pc:sldChg chg="new del">
        <pc:chgData name="Athul Madhusudhanan" userId="ffddaba4871ec0db" providerId="LiveId" clId="{41EAD0C3-98F0-4B46-BE3C-57832E5D1B5F}" dt="2024-03-21T10:48:08.182" v="66" actId="2696"/>
        <pc:sldMkLst>
          <pc:docMk/>
          <pc:sldMk cId="2896120093" sldId="256"/>
        </pc:sldMkLst>
      </pc:sldChg>
      <pc:sldChg chg="addSp delSp modSp new mod setBg modNotesTx">
        <pc:chgData name="Athul Madhusudhanan" userId="ffddaba4871ec0db" providerId="LiveId" clId="{41EAD0C3-98F0-4B46-BE3C-57832E5D1B5F}" dt="2024-03-21T11:03:47.007" v="1793" actId="20577"/>
        <pc:sldMkLst>
          <pc:docMk/>
          <pc:sldMk cId="1018318053" sldId="257"/>
        </pc:sldMkLst>
        <pc:spChg chg="mod">
          <ac:chgData name="Athul Madhusudhanan" userId="ffddaba4871ec0db" providerId="LiveId" clId="{41EAD0C3-98F0-4B46-BE3C-57832E5D1B5F}" dt="2024-03-21T10:54:01.893" v="574" actId="20577"/>
          <ac:spMkLst>
            <pc:docMk/>
            <pc:sldMk cId="1018318053" sldId="257"/>
            <ac:spMk id="2" creationId="{5B923D81-C239-6AD5-E312-CD28746BAC82}"/>
          </ac:spMkLst>
        </pc:spChg>
        <pc:spChg chg="del">
          <ac:chgData name="Athul Madhusudhanan" userId="ffddaba4871ec0db" providerId="LiveId" clId="{41EAD0C3-98F0-4B46-BE3C-57832E5D1B5F}" dt="2024-03-21T10:47:27.825" v="53" actId="931"/>
          <ac:spMkLst>
            <pc:docMk/>
            <pc:sldMk cId="1018318053" sldId="257"/>
            <ac:spMk id="3" creationId="{9F075C23-DF00-8EF0-A890-1C23EA5C2850}"/>
          </ac:spMkLst>
        </pc:spChg>
        <pc:spChg chg="del">
          <ac:chgData name="Athul Madhusudhanan" userId="ffddaba4871ec0db" providerId="LiveId" clId="{41EAD0C3-98F0-4B46-BE3C-57832E5D1B5F}" dt="2024-03-21T10:47:34.657" v="56" actId="931"/>
          <ac:spMkLst>
            <pc:docMk/>
            <pc:sldMk cId="1018318053" sldId="257"/>
            <ac:spMk id="4" creationId="{E63C68FA-800E-CF96-4C18-273921DFF352}"/>
          </ac:spMkLst>
        </pc:spChg>
        <pc:spChg chg="add mod">
          <ac:chgData name="Athul Madhusudhanan" userId="ffddaba4871ec0db" providerId="LiveId" clId="{41EAD0C3-98F0-4B46-BE3C-57832E5D1B5F}" dt="2024-03-21T10:48:18.200" v="73" actId="20577"/>
          <ac:spMkLst>
            <pc:docMk/>
            <pc:sldMk cId="1018318053" sldId="257"/>
            <ac:spMk id="11" creationId="{40AB51D9-ADB0-A1AF-F814-E83A9EC022AE}"/>
          </ac:spMkLst>
        </pc:spChg>
        <pc:spChg chg="add del">
          <ac:chgData name="Athul Madhusudhanan" userId="ffddaba4871ec0db" providerId="LiveId" clId="{41EAD0C3-98F0-4B46-BE3C-57832E5D1B5F}" dt="2024-03-21T10:47:52.913" v="61" actId="931"/>
          <ac:spMkLst>
            <pc:docMk/>
            <pc:sldMk cId="1018318053" sldId="257"/>
            <ac:spMk id="12" creationId="{10694744-7D8E-45C3-126A-22CA55B71D40}"/>
          </ac:spMkLst>
        </pc:spChg>
        <pc:spChg chg="add mod">
          <ac:chgData name="Athul Madhusudhanan" userId="ffddaba4871ec0db" providerId="LiveId" clId="{41EAD0C3-98F0-4B46-BE3C-57832E5D1B5F}" dt="2024-03-21T10:48:45.395" v="79" actId="20577"/>
          <ac:spMkLst>
            <pc:docMk/>
            <pc:sldMk cId="1018318053" sldId="257"/>
            <ac:spMk id="13" creationId="{E540A6AA-C1B6-D5A4-2A50-8822B03A09B5}"/>
          </ac:spMkLst>
        </pc:spChg>
        <pc:spChg chg="add mod">
          <ac:chgData name="Athul Madhusudhanan" userId="ffddaba4871ec0db" providerId="LiveId" clId="{41EAD0C3-98F0-4B46-BE3C-57832E5D1B5F}" dt="2024-03-21T10:49:11.089" v="84" actId="20577"/>
          <ac:spMkLst>
            <pc:docMk/>
            <pc:sldMk cId="1018318053" sldId="257"/>
            <ac:spMk id="14" creationId="{07F6FCE5-9B9A-4826-4ACD-9FE17CF09982}"/>
          </ac:spMkLst>
        </pc:spChg>
        <pc:spChg chg="add">
          <ac:chgData name="Athul Madhusudhanan" userId="ffddaba4871ec0db" providerId="LiveId" clId="{41EAD0C3-98F0-4B46-BE3C-57832E5D1B5F}" dt="2024-03-21T10:47:39.973" v="59" actId="26606"/>
          <ac:spMkLst>
            <pc:docMk/>
            <pc:sldMk cId="1018318053" sldId="257"/>
            <ac:spMk id="15" creationId="{AE422339-2F71-4CA5-9807-D908FDA67E3B}"/>
          </ac:spMkLst>
        </pc:spChg>
        <pc:grpChg chg="add">
          <ac:chgData name="Athul Madhusudhanan" userId="ffddaba4871ec0db" providerId="LiveId" clId="{41EAD0C3-98F0-4B46-BE3C-57832E5D1B5F}" dt="2024-03-21T10:47:39.973" v="59" actId="26606"/>
          <ac:grpSpMkLst>
            <pc:docMk/>
            <pc:sldMk cId="1018318053" sldId="257"/>
            <ac:grpSpMk id="17" creationId="{D2A542E6-1924-4FE2-89D1-3CB19468C1F6}"/>
          </ac:grpSpMkLst>
        </pc:grpChg>
        <pc:picChg chg="add mod ord">
          <ac:chgData name="Athul Madhusudhanan" userId="ffddaba4871ec0db" providerId="LiveId" clId="{41EAD0C3-98F0-4B46-BE3C-57832E5D1B5F}" dt="2024-03-21T10:47:39.973" v="59" actId="26606"/>
          <ac:picMkLst>
            <pc:docMk/>
            <pc:sldMk cId="1018318053" sldId="257"/>
            <ac:picMk id="6" creationId="{75C10158-4793-9AEF-C504-E4F7C72732AC}"/>
          </ac:picMkLst>
        </pc:picChg>
        <pc:picChg chg="add mod">
          <ac:chgData name="Athul Madhusudhanan" userId="ffddaba4871ec0db" providerId="LiveId" clId="{41EAD0C3-98F0-4B46-BE3C-57832E5D1B5F}" dt="2024-03-21T10:48:29.186" v="74" actId="1076"/>
          <ac:picMkLst>
            <pc:docMk/>
            <pc:sldMk cId="1018318053" sldId="257"/>
            <ac:picMk id="8" creationId="{BF6E9A2A-2304-6AD1-1D08-87310223B701}"/>
          </ac:picMkLst>
        </pc:picChg>
        <pc:picChg chg="add mod">
          <ac:chgData name="Athul Madhusudhanan" userId="ffddaba4871ec0db" providerId="LiveId" clId="{41EAD0C3-98F0-4B46-BE3C-57832E5D1B5F}" dt="2024-03-21T10:47:59.735" v="65" actId="14100"/>
          <ac:picMkLst>
            <pc:docMk/>
            <pc:sldMk cId="1018318053" sldId="257"/>
            <ac:picMk id="10" creationId="{B6DE8150-7C51-2B2D-EEA3-60E2C22E3ACD}"/>
          </ac:picMkLst>
        </pc:picChg>
      </pc:sldChg>
      <pc:sldChg chg="add del">
        <pc:chgData name="Athul Madhusudhanan" userId="ffddaba4871ec0db" providerId="LiveId" clId="{41EAD0C3-98F0-4B46-BE3C-57832E5D1B5F}" dt="2024-03-21T10:47:02.091" v="51" actId="2696"/>
        <pc:sldMkLst>
          <pc:docMk/>
          <pc:sldMk cId="3463799885"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E2FA3-2F8B-41CF-8CE5-184F78ECA395}" type="datetimeFigureOut">
              <a:rPr lang="en-GB" smtClean="0"/>
              <a:t>21/03/2024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67360-F925-42F7-BDFB-90C9C169408F}" type="slidenum">
              <a:rPr lang="en-GB" smtClean="0"/>
              <a:t>‹#›</a:t>
            </a:fld>
            <a:endParaRPr lang="en-GB"/>
          </a:p>
        </p:txBody>
      </p:sp>
    </p:spTree>
    <p:extLst>
      <p:ext uri="{BB962C8B-B14F-4D97-AF65-F5344CB8AC3E}">
        <p14:creationId xmlns:p14="http://schemas.microsoft.com/office/powerpoint/2010/main" val="96607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analysing all three histograms, the common factor shown in these pictures is number of nominations is at the highest for the months of November and December of the chosen years, which means that November and December have the most releases which they showcase and campaign to get a nomination for the Oscars. Another thing which I can relate to with Oscar season and these histograms is: Even though Nov and Dec have the most movies released and showcased, October is the start of the season. In these histograms, you could see October at a number of 2 or 3 nominations followed by a humongous increase of nominations in November or December, which translates to “The Oscar season begins in October with the first batch of releases, which are in small number</a:t>
            </a:r>
            <a:r>
              <a:rPr lang="en-GB" b="0" i="0" dirty="0">
                <a:solidFill>
                  <a:srgbClr val="202122"/>
                </a:solidFill>
                <a:effectLst/>
                <a:latin typeface="Arial" panose="020B0604020202020204" pitchFamily="34" charset="0"/>
              </a:rPr>
              <a:t>, followed by a greater number of releases in November and December.” The movies which should be deemed as “Oscar-worthy” are mostly released from October to December to boost or capitalized this season, such that it remains fresh for critics and Academy Awards jury to earn a nomination. Comparing to these histograms, there used to be releases in June to August in 2008, while decreasing to half in 2013, and zero in 2018, which shows the these months are the “dump months”, which means the time period of releases which garners </a:t>
            </a:r>
            <a:r>
              <a:rPr lang="en-GB" b="0" i="0">
                <a:solidFill>
                  <a:srgbClr val="202122"/>
                </a:solidFill>
                <a:effectLst/>
                <a:latin typeface="Arial" panose="020B0604020202020204" pitchFamily="34" charset="0"/>
              </a:rPr>
              <a:t>lowered expectations of films.</a:t>
            </a:r>
            <a:endParaRPr lang="en-GB" dirty="0"/>
          </a:p>
        </p:txBody>
      </p:sp>
      <p:sp>
        <p:nvSpPr>
          <p:cNvPr id="4" name="Slide Number Placeholder 3"/>
          <p:cNvSpPr>
            <a:spLocks noGrp="1"/>
          </p:cNvSpPr>
          <p:nvPr>
            <p:ph type="sldNum" sz="quarter" idx="5"/>
          </p:nvPr>
        </p:nvSpPr>
        <p:spPr/>
        <p:txBody>
          <a:bodyPr/>
          <a:lstStyle/>
          <a:p>
            <a:fld id="{14267360-F925-42F7-BDFB-90C9C169408F}" type="slidenum">
              <a:rPr lang="en-GB" smtClean="0"/>
              <a:t>1</a:t>
            </a:fld>
            <a:endParaRPr lang="en-GB"/>
          </a:p>
        </p:txBody>
      </p:sp>
    </p:spTree>
    <p:extLst>
      <p:ext uri="{BB962C8B-B14F-4D97-AF65-F5344CB8AC3E}">
        <p14:creationId xmlns:p14="http://schemas.microsoft.com/office/powerpoint/2010/main" val="953166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4959-AE00-44CA-B03F-4ED798F484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5654378-FF62-8049-5561-75C25D5FE0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801505F-3873-9A6E-3555-87225771E7AD}"/>
              </a:ext>
            </a:extLst>
          </p:cNvPr>
          <p:cNvSpPr>
            <a:spLocks noGrp="1"/>
          </p:cNvSpPr>
          <p:nvPr>
            <p:ph type="dt" sz="half" idx="10"/>
          </p:nvPr>
        </p:nvSpPr>
        <p:spPr/>
        <p:txBody>
          <a:bodyPr/>
          <a:lstStyle/>
          <a:p>
            <a:fld id="{5435A667-7D97-4D4A-9332-BAEC6023CBA1}" type="datetimeFigureOut">
              <a:rPr lang="en-GB" smtClean="0"/>
              <a:t>21/03/2024</a:t>
            </a:fld>
            <a:endParaRPr lang="en-GB"/>
          </a:p>
        </p:txBody>
      </p:sp>
      <p:sp>
        <p:nvSpPr>
          <p:cNvPr id="5" name="Footer Placeholder 4">
            <a:extLst>
              <a:ext uri="{FF2B5EF4-FFF2-40B4-BE49-F238E27FC236}">
                <a16:creationId xmlns:a16="http://schemas.microsoft.com/office/drawing/2014/main" id="{C3F92ED8-753A-93BB-B0FF-72A485EEA6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0D8695-9A6C-AF52-64D8-553E40F14635}"/>
              </a:ext>
            </a:extLst>
          </p:cNvPr>
          <p:cNvSpPr>
            <a:spLocks noGrp="1"/>
          </p:cNvSpPr>
          <p:nvPr>
            <p:ph type="sldNum" sz="quarter" idx="12"/>
          </p:nvPr>
        </p:nvSpPr>
        <p:spPr/>
        <p:txBody>
          <a:bodyPr/>
          <a:lstStyle/>
          <a:p>
            <a:fld id="{CEEE0C39-EA49-49D7-97A0-9FAA22B272BB}" type="slidenum">
              <a:rPr lang="en-GB" smtClean="0"/>
              <a:t>‹#›</a:t>
            </a:fld>
            <a:endParaRPr lang="en-GB"/>
          </a:p>
        </p:txBody>
      </p:sp>
    </p:spTree>
    <p:extLst>
      <p:ext uri="{BB962C8B-B14F-4D97-AF65-F5344CB8AC3E}">
        <p14:creationId xmlns:p14="http://schemas.microsoft.com/office/powerpoint/2010/main" val="2658989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1ADE-60C1-1E99-980A-3ABA6345B49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3480B24D-A1BD-5C07-F2EE-DB6E540C62B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1E3C55B-7F2A-A1C4-2412-4ACF53B025BB}"/>
              </a:ext>
            </a:extLst>
          </p:cNvPr>
          <p:cNvSpPr>
            <a:spLocks noGrp="1"/>
          </p:cNvSpPr>
          <p:nvPr>
            <p:ph type="dt" sz="half" idx="10"/>
          </p:nvPr>
        </p:nvSpPr>
        <p:spPr/>
        <p:txBody>
          <a:bodyPr/>
          <a:lstStyle/>
          <a:p>
            <a:fld id="{5435A667-7D97-4D4A-9332-BAEC6023CBA1}" type="datetimeFigureOut">
              <a:rPr lang="en-GB" smtClean="0"/>
              <a:t>21/03/2024</a:t>
            </a:fld>
            <a:endParaRPr lang="en-GB"/>
          </a:p>
        </p:txBody>
      </p:sp>
      <p:sp>
        <p:nvSpPr>
          <p:cNvPr id="5" name="Footer Placeholder 4">
            <a:extLst>
              <a:ext uri="{FF2B5EF4-FFF2-40B4-BE49-F238E27FC236}">
                <a16:creationId xmlns:a16="http://schemas.microsoft.com/office/drawing/2014/main" id="{56BC504A-B248-63C3-6EE4-79220A1B9C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B78E3A-7BFA-0470-4A8F-358AC31DC350}"/>
              </a:ext>
            </a:extLst>
          </p:cNvPr>
          <p:cNvSpPr>
            <a:spLocks noGrp="1"/>
          </p:cNvSpPr>
          <p:nvPr>
            <p:ph type="sldNum" sz="quarter" idx="12"/>
          </p:nvPr>
        </p:nvSpPr>
        <p:spPr/>
        <p:txBody>
          <a:bodyPr/>
          <a:lstStyle/>
          <a:p>
            <a:fld id="{CEEE0C39-EA49-49D7-97A0-9FAA22B272BB}" type="slidenum">
              <a:rPr lang="en-GB" smtClean="0"/>
              <a:t>‹#›</a:t>
            </a:fld>
            <a:endParaRPr lang="en-GB"/>
          </a:p>
        </p:txBody>
      </p:sp>
    </p:spTree>
    <p:extLst>
      <p:ext uri="{BB962C8B-B14F-4D97-AF65-F5344CB8AC3E}">
        <p14:creationId xmlns:p14="http://schemas.microsoft.com/office/powerpoint/2010/main" val="111424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DA0E3F-39DC-81EC-5796-DED4B3EFEC5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508E5BF-951C-F9CB-DD0F-926386CC09B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7EB3BBE-54B3-880E-EDEC-4DD4D34EBEC5}"/>
              </a:ext>
            </a:extLst>
          </p:cNvPr>
          <p:cNvSpPr>
            <a:spLocks noGrp="1"/>
          </p:cNvSpPr>
          <p:nvPr>
            <p:ph type="dt" sz="half" idx="10"/>
          </p:nvPr>
        </p:nvSpPr>
        <p:spPr/>
        <p:txBody>
          <a:bodyPr/>
          <a:lstStyle/>
          <a:p>
            <a:fld id="{5435A667-7D97-4D4A-9332-BAEC6023CBA1}" type="datetimeFigureOut">
              <a:rPr lang="en-GB" smtClean="0"/>
              <a:t>21/03/2024</a:t>
            </a:fld>
            <a:endParaRPr lang="en-GB"/>
          </a:p>
        </p:txBody>
      </p:sp>
      <p:sp>
        <p:nvSpPr>
          <p:cNvPr id="5" name="Footer Placeholder 4">
            <a:extLst>
              <a:ext uri="{FF2B5EF4-FFF2-40B4-BE49-F238E27FC236}">
                <a16:creationId xmlns:a16="http://schemas.microsoft.com/office/drawing/2014/main" id="{14FCDE49-CCE3-2952-FE06-6B0892FCD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2AF469-CC58-DD9D-4756-E77935835051}"/>
              </a:ext>
            </a:extLst>
          </p:cNvPr>
          <p:cNvSpPr>
            <a:spLocks noGrp="1"/>
          </p:cNvSpPr>
          <p:nvPr>
            <p:ph type="sldNum" sz="quarter" idx="12"/>
          </p:nvPr>
        </p:nvSpPr>
        <p:spPr/>
        <p:txBody>
          <a:bodyPr/>
          <a:lstStyle/>
          <a:p>
            <a:fld id="{CEEE0C39-EA49-49D7-97A0-9FAA22B272BB}" type="slidenum">
              <a:rPr lang="en-GB" smtClean="0"/>
              <a:t>‹#›</a:t>
            </a:fld>
            <a:endParaRPr lang="en-GB"/>
          </a:p>
        </p:txBody>
      </p:sp>
    </p:spTree>
    <p:extLst>
      <p:ext uri="{BB962C8B-B14F-4D97-AF65-F5344CB8AC3E}">
        <p14:creationId xmlns:p14="http://schemas.microsoft.com/office/powerpoint/2010/main" val="303131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FAAC-432A-8E4C-E7E5-486E7F3F248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698BA7D-DE94-41F4-7071-8265912CC72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E46B7DC-5092-C830-DB5E-9BA5966D038A}"/>
              </a:ext>
            </a:extLst>
          </p:cNvPr>
          <p:cNvSpPr>
            <a:spLocks noGrp="1"/>
          </p:cNvSpPr>
          <p:nvPr>
            <p:ph type="dt" sz="half" idx="10"/>
          </p:nvPr>
        </p:nvSpPr>
        <p:spPr/>
        <p:txBody>
          <a:bodyPr/>
          <a:lstStyle/>
          <a:p>
            <a:fld id="{5435A667-7D97-4D4A-9332-BAEC6023CBA1}" type="datetimeFigureOut">
              <a:rPr lang="en-GB" smtClean="0"/>
              <a:t>21/03/2024</a:t>
            </a:fld>
            <a:endParaRPr lang="en-GB"/>
          </a:p>
        </p:txBody>
      </p:sp>
      <p:sp>
        <p:nvSpPr>
          <p:cNvPr id="5" name="Footer Placeholder 4">
            <a:extLst>
              <a:ext uri="{FF2B5EF4-FFF2-40B4-BE49-F238E27FC236}">
                <a16:creationId xmlns:a16="http://schemas.microsoft.com/office/drawing/2014/main" id="{25680858-C302-6CCB-0725-731B5F6DEF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515E0C-245C-B966-5065-AFB9DE720360}"/>
              </a:ext>
            </a:extLst>
          </p:cNvPr>
          <p:cNvSpPr>
            <a:spLocks noGrp="1"/>
          </p:cNvSpPr>
          <p:nvPr>
            <p:ph type="sldNum" sz="quarter" idx="12"/>
          </p:nvPr>
        </p:nvSpPr>
        <p:spPr/>
        <p:txBody>
          <a:bodyPr/>
          <a:lstStyle/>
          <a:p>
            <a:fld id="{CEEE0C39-EA49-49D7-97A0-9FAA22B272BB}" type="slidenum">
              <a:rPr lang="en-GB" smtClean="0"/>
              <a:t>‹#›</a:t>
            </a:fld>
            <a:endParaRPr lang="en-GB"/>
          </a:p>
        </p:txBody>
      </p:sp>
    </p:spTree>
    <p:extLst>
      <p:ext uri="{BB962C8B-B14F-4D97-AF65-F5344CB8AC3E}">
        <p14:creationId xmlns:p14="http://schemas.microsoft.com/office/powerpoint/2010/main" val="300879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B084-5A65-F845-756C-97D06498720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752A479-6D2F-DCC6-A871-C89BB263BE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04BE4E3-B51E-A67E-67EB-D6EE8FAEE17E}"/>
              </a:ext>
            </a:extLst>
          </p:cNvPr>
          <p:cNvSpPr>
            <a:spLocks noGrp="1"/>
          </p:cNvSpPr>
          <p:nvPr>
            <p:ph type="dt" sz="half" idx="10"/>
          </p:nvPr>
        </p:nvSpPr>
        <p:spPr/>
        <p:txBody>
          <a:bodyPr/>
          <a:lstStyle/>
          <a:p>
            <a:fld id="{5435A667-7D97-4D4A-9332-BAEC6023CBA1}" type="datetimeFigureOut">
              <a:rPr lang="en-GB" smtClean="0"/>
              <a:t>21/03/2024</a:t>
            </a:fld>
            <a:endParaRPr lang="en-GB"/>
          </a:p>
        </p:txBody>
      </p:sp>
      <p:sp>
        <p:nvSpPr>
          <p:cNvPr id="5" name="Footer Placeholder 4">
            <a:extLst>
              <a:ext uri="{FF2B5EF4-FFF2-40B4-BE49-F238E27FC236}">
                <a16:creationId xmlns:a16="http://schemas.microsoft.com/office/drawing/2014/main" id="{8E1D799D-7702-89B4-A4C5-2C60D2A294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E4DD6D-3ED3-EA53-7A2B-F494F89D1435}"/>
              </a:ext>
            </a:extLst>
          </p:cNvPr>
          <p:cNvSpPr>
            <a:spLocks noGrp="1"/>
          </p:cNvSpPr>
          <p:nvPr>
            <p:ph type="sldNum" sz="quarter" idx="12"/>
          </p:nvPr>
        </p:nvSpPr>
        <p:spPr/>
        <p:txBody>
          <a:bodyPr/>
          <a:lstStyle/>
          <a:p>
            <a:fld id="{CEEE0C39-EA49-49D7-97A0-9FAA22B272BB}" type="slidenum">
              <a:rPr lang="en-GB" smtClean="0"/>
              <a:t>‹#›</a:t>
            </a:fld>
            <a:endParaRPr lang="en-GB"/>
          </a:p>
        </p:txBody>
      </p:sp>
    </p:spTree>
    <p:extLst>
      <p:ext uri="{BB962C8B-B14F-4D97-AF65-F5344CB8AC3E}">
        <p14:creationId xmlns:p14="http://schemas.microsoft.com/office/powerpoint/2010/main" val="69943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A0F2-25FC-7073-F73A-B17FA4B111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A53BFBA-C4C1-7940-D892-FE700F0DA4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05535AF-F6D9-9912-2BA6-0A923A5CDD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185E8AD-B954-223E-098C-8C5889CEBB74}"/>
              </a:ext>
            </a:extLst>
          </p:cNvPr>
          <p:cNvSpPr>
            <a:spLocks noGrp="1"/>
          </p:cNvSpPr>
          <p:nvPr>
            <p:ph type="dt" sz="half" idx="10"/>
          </p:nvPr>
        </p:nvSpPr>
        <p:spPr/>
        <p:txBody>
          <a:bodyPr/>
          <a:lstStyle/>
          <a:p>
            <a:fld id="{5435A667-7D97-4D4A-9332-BAEC6023CBA1}" type="datetimeFigureOut">
              <a:rPr lang="en-GB" smtClean="0"/>
              <a:t>21/03/2024</a:t>
            </a:fld>
            <a:endParaRPr lang="en-GB"/>
          </a:p>
        </p:txBody>
      </p:sp>
      <p:sp>
        <p:nvSpPr>
          <p:cNvPr id="6" name="Footer Placeholder 5">
            <a:extLst>
              <a:ext uri="{FF2B5EF4-FFF2-40B4-BE49-F238E27FC236}">
                <a16:creationId xmlns:a16="http://schemas.microsoft.com/office/drawing/2014/main" id="{D648823C-8227-F5D5-0069-16189927BB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B23B5D-D2AE-D04B-DA57-7733327C4702}"/>
              </a:ext>
            </a:extLst>
          </p:cNvPr>
          <p:cNvSpPr>
            <a:spLocks noGrp="1"/>
          </p:cNvSpPr>
          <p:nvPr>
            <p:ph type="sldNum" sz="quarter" idx="12"/>
          </p:nvPr>
        </p:nvSpPr>
        <p:spPr/>
        <p:txBody>
          <a:bodyPr/>
          <a:lstStyle/>
          <a:p>
            <a:fld id="{CEEE0C39-EA49-49D7-97A0-9FAA22B272BB}" type="slidenum">
              <a:rPr lang="en-GB" smtClean="0"/>
              <a:t>‹#›</a:t>
            </a:fld>
            <a:endParaRPr lang="en-GB"/>
          </a:p>
        </p:txBody>
      </p:sp>
    </p:spTree>
    <p:extLst>
      <p:ext uri="{BB962C8B-B14F-4D97-AF65-F5344CB8AC3E}">
        <p14:creationId xmlns:p14="http://schemas.microsoft.com/office/powerpoint/2010/main" val="265217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D862-3ABE-955F-102C-01B7550A735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3FFA1FD-3711-5E99-81E1-0BF969160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5869317-12A7-A1F3-9A66-CBD08C11DCC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E0CEE6F-4806-2530-C475-BF4F77B1FA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590DE69-5215-5129-905B-BA6C1922462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FBDCBD2-98D6-DF62-52EF-AD35191B207B}"/>
              </a:ext>
            </a:extLst>
          </p:cNvPr>
          <p:cNvSpPr>
            <a:spLocks noGrp="1"/>
          </p:cNvSpPr>
          <p:nvPr>
            <p:ph type="dt" sz="half" idx="10"/>
          </p:nvPr>
        </p:nvSpPr>
        <p:spPr/>
        <p:txBody>
          <a:bodyPr/>
          <a:lstStyle/>
          <a:p>
            <a:fld id="{5435A667-7D97-4D4A-9332-BAEC6023CBA1}" type="datetimeFigureOut">
              <a:rPr lang="en-GB" smtClean="0"/>
              <a:t>21/03/2024</a:t>
            </a:fld>
            <a:endParaRPr lang="en-GB"/>
          </a:p>
        </p:txBody>
      </p:sp>
      <p:sp>
        <p:nvSpPr>
          <p:cNvPr id="8" name="Footer Placeholder 7">
            <a:extLst>
              <a:ext uri="{FF2B5EF4-FFF2-40B4-BE49-F238E27FC236}">
                <a16:creationId xmlns:a16="http://schemas.microsoft.com/office/drawing/2014/main" id="{CAB68F82-BCE4-0FEE-C14E-1E7D0718D29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1EF1BF-26C3-E198-8BB4-3D42F6228A7D}"/>
              </a:ext>
            </a:extLst>
          </p:cNvPr>
          <p:cNvSpPr>
            <a:spLocks noGrp="1"/>
          </p:cNvSpPr>
          <p:nvPr>
            <p:ph type="sldNum" sz="quarter" idx="12"/>
          </p:nvPr>
        </p:nvSpPr>
        <p:spPr/>
        <p:txBody>
          <a:bodyPr/>
          <a:lstStyle/>
          <a:p>
            <a:fld id="{CEEE0C39-EA49-49D7-97A0-9FAA22B272BB}" type="slidenum">
              <a:rPr lang="en-GB" smtClean="0"/>
              <a:t>‹#›</a:t>
            </a:fld>
            <a:endParaRPr lang="en-GB"/>
          </a:p>
        </p:txBody>
      </p:sp>
    </p:spTree>
    <p:extLst>
      <p:ext uri="{BB962C8B-B14F-4D97-AF65-F5344CB8AC3E}">
        <p14:creationId xmlns:p14="http://schemas.microsoft.com/office/powerpoint/2010/main" val="62383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928A-0E73-4764-F2CF-B4E5DFF90E8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B5D7AAD-8015-BFDA-9C71-17C05B7804A7}"/>
              </a:ext>
            </a:extLst>
          </p:cNvPr>
          <p:cNvSpPr>
            <a:spLocks noGrp="1"/>
          </p:cNvSpPr>
          <p:nvPr>
            <p:ph type="dt" sz="half" idx="10"/>
          </p:nvPr>
        </p:nvSpPr>
        <p:spPr/>
        <p:txBody>
          <a:bodyPr/>
          <a:lstStyle/>
          <a:p>
            <a:fld id="{5435A667-7D97-4D4A-9332-BAEC6023CBA1}" type="datetimeFigureOut">
              <a:rPr lang="en-GB" smtClean="0"/>
              <a:t>21/03/2024</a:t>
            </a:fld>
            <a:endParaRPr lang="en-GB"/>
          </a:p>
        </p:txBody>
      </p:sp>
      <p:sp>
        <p:nvSpPr>
          <p:cNvPr id="4" name="Footer Placeholder 3">
            <a:extLst>
              <a:ext uri="{FF2B5EF4-FFF2-40B4-BE49-F238E27FC236}">
                <a16:creationId xmlns:a16="http://schemas.microsoft.com/office/drawing/2014/main" id="{1D59B0FC-3DB2-4E49-870B-B554AB994CE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4E6F4BE-7840-2E98-D86C-1DAB64C2D8E1}"/>
              </a:ext>
            </a:extLst>
          </p:cNvPr>
          <p:cNvSpPr>
            <a:spLocks noGrp="1"/>
          </p:cNvSpPr>
          <p:nvPr>
            <p:ph type="sldNum" sz="quarter" idx="12"/>
          </p:nvPr>
        </p:nvSpPr>
        <p:spPr/>
        <p:txBody>
          <a:bodyPr/>
          <a:lstStyle/>
          <a:p>
            <a:fld id="{CEEE0C39-EA49-49D7-97A0-9FAA22B272BB}" type="slidenum">
              <a:rPr lang="en-GB" smtClean="0"/>
              <a:t>‹#›</a:t>
            </a:fld>
            <a:endParaRPr lang="en-GB"/>
          </a:p>
        </p:txBody>
      </p:sp>
    </p:spTree>
    <p:extLst>
      <p:ext uri="{BB962C8B-B14F-4D97-AF65-F5344CB8AC3E}">
        <p14:creationId xmlns:p14="http://schemas.microsoft.com/office/powerpoint/2010/main" val="231598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07741D-61AF-8BA9-2C78-8D5A1259D0BA}"/>
              </a:ext>
            </a:extLst>
          </p:cNvPr>
          <p:cNvSpPr>
            <a:spLocks noGrp="1"/>
          </p:cNvSpPr>
          <p:nvPr>
            <p:ph type="dt" sz="half" idx="10"/>
          </p:nvPr>
        </p:nvSpPr>
        <p:spPr/>
        <p:txBody>
          <a:bodyPr/>
          <a:lstStyle/>
          <a:p>
            <a:fld id="{5435A667-7D97-4D4A-9332-BAEC6023CBA1}" type="datetimeFigureOut">
              <a:rPr lang="en-GB" smtClean="0"/>
              <a:t>21/03/2024</a:t>
            </a:fld>
            <a:endParaRPr lang="en-GB"/>
          </a:p>
        </p:txBody>
      </p:sp>
      <p:sp>
        <p:nvSpPr>
          <p:cNvPr id="3" name="Footer Placeholder 2">
            <a:extLst>
              <a:ext uri="{FF2B5EF4-FFF2-40B4-BE49-F238E27FC236}">
                <a16:creationId xmlns:a16="http://schemas.microsoft.com/office/drawing/2014/main" id="{88D75F45-7734-DA4D-4CE6-2B0F19C5042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9203E5-5C83-CCDB-371D-C0B643B843EB}"/>
              </a:ext>
            </a:extLst>
          </p:cNvPr>
          <p:cNvSpPr>
            <a:spLocks noGrp="1"/>
          </p:cNvSpPr>
          <p:nvPr>
            <p:ph type="sldNum" sz="quarter" idx="12"/>
          </p:nvPr>
        </p:nvSpPr>
        <p:spPr/>
        <p:txBody>
          <a:bodyPr/>
          <a:lstStyle/>
          <a:p>
            <a:fld id="{CEEE0C39-EA49-49D7-97A0-9FAA22B272BB}" type="slidenum">
              <a:rPr lang="en-GB" smtClean="0"/>
              <a:t>‹#›</a:t>
            </a:fld>
            <a:endParaRPr lang="en-GB"/>
          </a:p>
        </p:txBody>
      </p:sp>
    </p:spTree>
    <p:extLst>
      <p:ext uri="{BB962C8B-B14F-4D97-AF65-F5344CB8AC3E}">
        <p14:creationId xmlns:p14="http://schemas.microsoft.com/office/powerpoint/2010/main" val="87860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1227-D667-0FE8-22DC-684796D498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4FA4E8E-941C-9BDD-4816-0B067C9511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1CB1112-EF6C-95E3-7750-7096A9959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4E747E-82F9-B446-FDF3-8BA4E2A0742C}"/>
              </a:ext>
            </a:extLst>
          </p:cNvPr>
          <p:cNvSpPr>
            <a:spLocks noGrp="1"/>
          </p:cNvSpPr>
          <p:nvPr>
            <p:ph type="dt" sz="half" idx="10"/>
          </p:nvPr>
        </p:nvSpPr>
        <p:spPr/>
        <p:txBody>
          <a:bodyPr/>
          <a:lstStyle/>
          <a:p>
            <a:fld id="{5435A667-7D97-4D4A-9332-BAEC6023CBA1}" type="datetimeFigureOut">
              <a:rPr lang="en-GB" smtClean="0"/>
              <a:t>21/03/2024</a:t>
            </a:fld>
            <a:endParaRPr lang="en-GB"/>
          </a:p>
        </p:txBody>
      </p:sp>
      <p:sp>
        <p:nvSpPr>
          <p:cNvPr id="6" name="Footer Placeholder 5">
            <a:extLst>
              <a:ext uri="{FF2B5EF4-FFF2-40B4-BE49-F238E27FC236}">
                <a16:creationId xmlns:a16="http://schemas.microsoft.com/office/drawing/2014/main" id="{13AC90E9-93FA-12BA-3302-9FFA03EAB3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361DD6-4211-ABD2-8F57-863E5345C364}"/>
              </a:ext>
            </a:extLst>
          </p:cNvPr>
          <p:cNvSpPr>
            <a:spLocks noGrp="1"/>
          </p:cNvSpPr>
          <p:nvPr>
            <p:ph type="sldNum" sz="quarter" idx="12"/>
          </p:nvPr>
        </p:nvSpPr>
        <p:spPr/>
        <p:txBody>
          <a:bodyPr/>
          <a:lstStyle/>
          <a:p>
            <a:fld id="{CEEE0C39-EA49-49D7-97A0-9FAA22B272BB}" type="slidenum">
              <a:rPr lang="en-GB" smtClean="0"/>
              <a:t>‹#›</a:t>
            </a:fld>
            <a:endParaRPr lang="en-GB"/>
          </a:p>
        </p:txBody>
      </p:sp>
    </p:spTree>
    <p:extLst>
      <p:ext uri="{BB962C8B-B14F-4D97-AF65-F5344CB8AC3E}">
        <p14:creationId xmlns:p14="http://schemas.microsoft.com/office/powerpoint/2010/main" val="3612960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ADDD-510C-9BC1-757C-1BC273F014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19BD48B-D2D3-E744-420C-84B5D4CD7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E8B736-A739-D000-34C2-76F83E4AD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2D43DF-3F07-7E75-4C16-A465512F91E4}"/>
              </a:ext>
            </a:extLst>
          </p:cNvPr>
          <p:cNvSpPr>
            <a:spLocks noGrp="1"/>
          </p:cNvSpPr>
          <p:nvPr>
            <p:ph type="dt" sz="half" idx="10"/>
          </p:nvPr>
        </p:nvSpPr>
        <p:spPr/>
        <p:txBody>
          <a:bodyPr/>
          <a:lstStyle/>
          <a:p>
            <a:fld id="{5435A667-7D97-4D4A-9332-BAEC6023CBA1}" type="datetimeFigureOut">
              <a:rPr lang="en-GB" smtClean="0"/>
              <a:t>21/03/2024</a:t>
            </a:fld>
            <a:endParaRPr lang="en-GB"/>
          </a:p>
        </p:txBody>
      </p:sp>
      <p:sp>
        <p:nvSpPr>
          <p:cNvPr id="6" name="Footer Placeholder 5">
            <a:extLst>
              <a:ext uri="{FF2B5EF4-FFF2-40B4-BE49-F238E27FC236}">
                <a16:creationId xmlns:a16="http://schemas.microsoft.com/office/drawing/2014/main" id="{164AFB07-FF65-E8C2-D0F7-A90C0884DB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EAB5F7-EEEE-EF74-4243-265554E385E2}"/>
              </a:ext>
            </a:extLst>
          </p:cNvPr>
          <p:cNvSpPr>
            <a:spLocks noGrp="1"/>
          </p:cNvSpPr>
          <p:nvPr>
            <p:ph type="sldNum" sz="quarter" idx="12"/>
          </p:nvPr>
        </p:nvSpPr>
        <p:spPr/>
        <p:txBody>
          <a:bodyPr/>
          <a:lstStyle/>
          <a:p>
            <a:fld id="{CEEE0C39-EA49-49D7-97A0-9FAA22B272BB}" type="slidenum">
              <a:rPr lang="en-GB" smtClean="0"/>
              <a:t>‹#›</a:t>
            </a:fld>
            <a:endParaRPr lang="en-GB"/>
          </a:p>
        </p:txBody>
      </p:sp>
    </p:spTree>
    <p:extLst>
      <p:ext uri="{BB962C8B-B14F-4D97-AF65-F5344CB8AC3E}">
        <p14:creationId xmlns:p14="http://schemas.microsoft.com/office/powerpoint/2010/main" val="399500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C43F6B-46D2-A288-9BD2-93F547519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03939DA-BB0E-778D-714A-4D266ADCAE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4DE5B83-9E11-A327-FF2A-47F0FE826C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35A667-7D97-4D4A-9332-BAEC6023CBA1}" type="datetimeFigureOut">
              <a:rPr lang="en-GB" smtClean="0"/>
              <a:t>21/03/2024</a:t>
            </a:fld>
            <a:endParaRPr lang="en-GB"/>
          </a:p>
        </p:txBody>
      </p:sp>
      <p:sp>
        <p:nvSpPr>
          <p:cNvPr id="5" name="Footer Placeholder 4">
            <a:extLst>
              <a:ext uri="{FF2B5EF4-FFF2-40B4-BE49-F238E27FC236}">
                <a16:creationId xmlns:a16="http://schemas.microsoft.com/office/drawing/2014/main" id="{9077A1B7-66DF-1041-357A-5A5B54759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61CC9E2-182F-15B8-D609-5209B52DA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EE0C39-EA49-49D7-97A0-9FAA22B272BB}" type="slidenum">
              <a:rPr lang="en-GB" smtClean="0"/>
              <a:t>‹#›</a:t>
            </a:fld>
            <a:endParaRPr lang="en-GB"/>
          </a:p>
        </p:txBody>
      </p:sp>
    </p:spTree>
    <p:extLst>
      <p:ext uri="{BB962C8B-B14F-4D97-AF65-F5344CB8AC3E}">
        <p14:creationId xmlns:p14="http://schemas.microsoft.com/office/powerpoint/2010/main" val="1141458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E422339-2F71-4CA5-9807-D908FDA67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B923D81-C239-6AD5-E312-CD28746BAC82}"/>
              </a:ext>
            </a:extLst>
          </p:cNvPr>
          <p:cNvSpPr>
            <a:spLocks noGrp="1"/>
          </p:cNvSpPr>
          <p:nvPr>
            <p:ph type="title"/>
          </p:nvPr>
        </p:nvSpPr>
        <p:spPr>
          <a:xfrm>
            <a:off x="549277" y="469448"/>
            <a:ext cx="7202485" cy="1087890"/>
          </a:xfrm>
        </p:spPr>
        <p:txBody>
          <a:bodyPr vert="horz" lIns="91440" tIns="45720" rIns="91440" bIns="45720" rtlCol="0" anchor="t">
            <a:normAutofit/>
          </a:bodyPr>
          <a:lstStyle/>
          <a:p>
            <a:r>
              <a:rPr lang="en-US" sz="2200" dirty="0"/>
              <a:t>Histograms</a:t>
            </a:r>
          </a:p>
        </p:txBody>
      </p:sp>
      <p:pic>
        <p:nvPicPr>
          <p:cNvPr id="8" name="Content Placeholder 7" descr="A graph with blue squares&#10;&#10;Description automatically generated">
            <a:extLst>
              <a:ext uri="{FF2B5EF4-FFF2-40B4-BE49-F238E27FC236}">
                <a16:creationId xmlns:a16="http://schemas.microsoft.com/office/drawing/2014/main" id="{BF6E9A2A-2304-6AD1-1D08-87310223B70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38648" y="2112750"/>
            <a:ext cx="3510000" cy="2632499"/>
          </a:xfrm>
          <a:prstGeom prst="rect">
            <a:avLst/>
          </a:prstGeom>
          <a:effectLst>
            <a:outerShdw blurRad="508000" dist="101600" dir="5400000" algn="tl" rotWithShape="0">
              <a:prstClr val="black">
                <a:alpha val="10000"/>
              </a:prstClr>
            </a:outerShdw>
          </a:effectLst>
        </p:spPr>
      </p:pic>
      <p:pic>
        <p:nvPicPr>
          <p:cNvPr id="10" name="Content Placeholder 9" descr="A graph with blue squares&#10;&#10;Description automatically generated">
            <a:extLst>
              <a:ext uri="{FF2B5EF4-FFF2-40B4-BE49-F238E27FC236}">
                <a16:creationId xmlns:a16="http://schemas.microsoft.com/office/drawing/2014/main" id="{B6DE8150-7C51-2B2D-EEA3-60E2C22E3AC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8315324" y="2133599"/>
            <a:ext cx="3510000" cy="2632499"/>
          </a:xfrm>
        </p:spPr>
      </p:pic>
      <p:pic>
        <p:nvPicPr>
          <p:cNvPr id="6" name="Content Placeholder 5" descr="A graph with blue squares&#10;&#10;Description automatically generated">
            <a:extLst>
              <a:ext uri="{FF2B5EF4-FFF2-40B4-BE49-F238E27FC236}">
                <a16:creationId xmlns:a16="http://schemas.microsoft.com/office/drawing/2014/main" id="{75C10158-4793-9AEF-C504-E4F7C72732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278" y="2133600"/>
            <a:ext cx="3511242" cy="2633431"/>
          </a:xfrm>
          <a:prstGeom prst="rect">
            <a:avLst/>
          </a:prstGeom>
          <a:effectLst>
            <a:outerShdw blurRad="508000" dist="101600" dir="5400000" algn="tl" rotWithShape="0">
              <a:prstClr val="black">
                <a:alpha val="10000"/>
              </a:prstClr>
            </a:outerShdw>
          </a:effectLst>
        </p:spPr>
      </p:pic>
      <p:sp>
        <p:nvSpPr>
          <p:cNvPr id="11" name="TextBox 10">
            <a:extLst>
              <a:ext uri="{FF2B5EF4-FFF2-40B4-BE49-F238E27FC236}">
                <a16:creationId xmlns:a16="http://schemas.microsoft.com/office/drawing/2014/main" id="{40AB51D9-ADB0-A1AF-F814-E83A9EC022AE}"/>
              </a:ext>
            </a:extLst>
          </p:cNvPr>
          <p:cNvSpPr txBox="1"/>
          <p:nvPr/>
        </p:nvSpPr>
        <p:spPr>
          <a:xfrm>
            <a:off x="549277" y="4974771"/>
            <a:ext cx="3511242" cy="369332"/>
          </a:xfrm>
          <a:prstGeom prst="rect">
            <a:avLst/>
          </a:prstGeom>
          <a:noFill/>
        </p:spPr>
        <p:txBody>
          <a:bodyPr wrap="square" rtlCol="0">
            <a:spAutoFit/>
          </a:bodyPr>
          <a:lstStyle/>
          <a:p>
            <a:r>
              <a:rPr lang="en-GB" dirty="0"/>
              <a:t>2008</a:t>
            </a:r>
          </a:p>
        </p:txBody>
      </p:sp>
      <p:sp>
        <p:nvSpPr>
          <p:cNvPr id="13" name="TextBox 12">
            <a:extLst>
              <a:ext uri="{FF2B5EF4-FFF2-40B4-BE49-F238E27FC236}">
                <a16:creationId xmlns:a16="http://schemas.microsoft.com/office/drawing/2014/main" id="{E540A6AA-C1B6-D5A4-2A50-8822B03A09B5}"/>
              </a:ext>
            </a:extLst>
          </p:cNvPr>
          <p:cNvSpPr txBox="1"/>
          <p:nvPr/>
        </p:nvSpPr>
        <p:spPr>
          <a:xfrm>
            <a:off x="4438648" y="4974771"/>
            <a:ext cx="3510000" cy="369332"/>
          </a:xfrm>
          <a:prstGeom prst="rect">
            <a:avLst/>
          </a:prstGeom>
          <a:noFill/>
        </p:spPr>
        <p:txBody>
          <a:bodyPr wrap="square" rtlCol="0">
            <a:spAutoFit/>
          </a:bodyPr>
          <a:lstStyle/>
          <a:p>
            <a:r>
              <a:rPr lang="en-GB" dirty="0"/>
              <a:t>2013</a:t>
            </a:r>
          </a:p>
        </p:txBody>
      </p:sp>
      <p:sp>
        <p:nvSpPr>
          <p:cNvPr id="14" name="TextBox 13">
            <a:extLst>
              <a:ext uri="{FF2B5EF4-FFF2-40B4-BE49-F238E27FC236}">
                <a16:creationId xmlns:a16="http://schemas.microsoft.com/office/drawing/2014/main" id="{07F6FCE5-9B9A-4826-4ACD-9FE17CF09982}"/>
              </a:ext>
            </a:extLst>
          </p:cNvPr>
          <p:cNvSpPr txBox="1"/>
          <p:nvPr/>
        </p:nvSpPr>
        <p:spPr>
          <a:xfrm>
            <a:off x="8315324" y="4974771"/>
            <a:ext cx="1939019" cy="369332"/>
          </a:xfrm>
          <a:prstGeom prst="rect">
            <a:avLst/>
          </a:prstGeom>
          <a:noFill/>
        </p:spPr>
        <p:txBody>
          <a:bodyPr wrap="square" rtlCol="0">
            <a:spAutoFit/>
          </a:bodyPr>
          <a:lstStyle/>
          <a:p>
            <a:r>
              <a:rPr lang="en-GB" dirty="0"/>
              <a:t>2018</a:t>
            </a:r>
          </a:p>
        </p:txBody>
      </p:sp>
    </p:spTree>
    <p:extLst>
      <p:ext uri="{BB962C8B-B14F-4D97-AF65-F5344CB8AC3E}">
        <p14:creationId xmlns:p14="http://schemas.microsoft.com/office/powerpoint/2010/main" val="1018318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254</Words>
  <Application>Microsoft Office PowerPoint</Application>
  <PresentationFormat>Widescreen</PresentationFormat>
  <Paragraphs>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Histograms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Histograms</dc:title>
  <dc:creator>Athul Madhusudhanan</dc:creator>
  <cp:lastModifiedBy>Athul Madhusudhanan</cp:lastModifiedBy>
  <cp:revision>1</cp:revision>
  <dcterms:created xsi:type="dcterms:W3CDTF">2024-03-21T10:43:39Z</dcterms:created>
  <dcterms:modified xsi:type="dcterms:W3CDTF">2024-03-21T11:03:53Z</dcterms:modified>
</cp:coreProperties>
</file>