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9" d="100"/>
          <a:sy n="29" d="100"/>
        </p:scale>
        <p:origin x="67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55D9-6672-158E-1F25-E8CC89BA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C370D-8F08-68DC-09C3-83D7A1666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508F-AA9D-FA60-4A25-66FB8937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FD72-361C-929A-68A2-82F6918D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38A0-10E2-3D33-00A5-510B5551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36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5A0C-07C0-B9B4-EA7D-4C20401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E709C-17A7-A0E6-4A65-1072F8C28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2F86-3DA2-026B-CD1A-A7B59EB1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D453-9155-373D-A080-75E18104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B620-18C2-6E48-3921-2CC67F8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E9250-9435-C8E8-1540-C8AD7D034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7B00-E4AE-1A0F-04F2-AD456B01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FA5B-3B7B-CD3D-E71C-CC574876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C396-BBB7-22B1-71F3-C6485D49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D6C1-0B76-5CAB-C080-5B3024EC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6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1C20-3927-85CE-23A9-C9B0FBC0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844C-93C4-2FA2-FAAD-4E9D1423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B569-127A-8BA7-275A-E8AB5F55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85B0-A322-3636-2CB8-3A50AFDC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8705-3149-F95D-48CD-48682343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86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B0EC-35D1-A760-AEA0-E4C063C5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9E61D-6D52-9A0E-771E-CB5E2FDB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AE4E-A5B0-15BB-949C-BA7F69BE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5372-2F58-2599-1574-FA22CB12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7AC3-AB58-F6F9-500C-4AE75F81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8189-57F2-603F-1A21-30AE0128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431A-5A67-C415-8A9B-027579EA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FCC3A-84F1-9226-C44A-C797BB4F2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64D34-60DE-4A06-34FB-7628D5DF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5506-A1C2-4420-399B-B5591E4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00B96-9E3C-783E-18FA-C5953FF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305A-E2E7-7163-621B-57AE17CA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24A1-B09F-6E74-C977-E592C225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8531F-25B1-8EF2-FD8C-57357766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4767-A2E3-9E7F-FB44-E7D95E2C5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6CA6A-1B7F-BF28-C6BC-32C747152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8ECD4-E464-D4CF-EDD7-2A675FE0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1BACE-0B1F-5227-2BC2-8EF46E6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19B2D-C487-5E7F-3AD0-EB71C035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4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CE5B-66A6-4F2F-C4ED-F555A9BB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0FACD-2C1E-6AC8-CEFB-1BEF351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290C5-E561-CFE7-B02D-8EF6357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67D81-4B1B-F76F-4106-C3D4EC6D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BEA3C-8804-1CFF-E425-84302FE0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72C15-7AE5-49F4-6729-F2F52318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9EDDD-5681-00A1-DE72-D1E62A0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12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C593-3478-FA96-E227-F31CEBA0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CE61-5576-E7AD-21D2-41976576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B030E-9E2B-D23A-C77F-2AC8252C2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3397-E8AC-3843-7CC0-1B0B3BFF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2A0F-070E-92B4-6426-AC4EE2A7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4CE2D-E670-0348-4A28-145B5DCF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E106-0C95-09F1-32C3-B55FDD25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EAFA8-E4C1-DBE8-AEBB-1EBA0AD9F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D6460-0159-3B88-2716-0990195C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D71B-5ED0-2742-235A-29240036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5DCE1-FCF4-644C-FEB1-239356DB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8C5C-B042-B790-3AA1-59DB5246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A34E6-F08E-092E-19B1-4953CE65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3B354-D9D2-1D3A-F8F8-9CBB9A92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C2AE-7E59-73DF-7274-D29E204B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D6C3-1443-41D7-8593-6166EA58E86C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1937-9B43-D59E-13DF-A5BCF39B3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B282-4D4F-E229-5773-78E44F16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97845-0618-437C-B0CD-DB9657E61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1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DA57-633B-9742-0ECF-F4E602DE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D4A1-5E65-0D87-632A-6B959B0E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is the Academy?</a:t>
            </a:r>
          </a:p>
          <a:p>
            <a:r>
              <a:rPr lang="en-GB" dirty="0"/>
              <a:t>What do they do?</a:t>
            </a:r>
          </a:p>
          <a:p>
            <a:r>
              <a:rPr lang="en-GB" dirty="0"/>
              <a:t>How does one become a member?</a:t>
            </a:r>
          </a:p>
        </p:txBody>
      </p:sp>
    </p:spTree>
    <p:extLst>
      <p:ext uri="{BB962C8B-B14F-4D97-AF65-F5344CB8AC3E}">
        <p14:creationId xmlns:p14="http://schemas.microsoft.com/office/powerpoint/2010/main" val="130229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9DF6-BE49-CDD6-CC39-A9415397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Oscar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9542-0097-8A69-E88C-48DEB35C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Films are submitted for nominations.</a:t>
            </a:r>
          </a:p>
          <a:p>
            <a:r>
              <a:rPr lang="en-GB" dirty="0"/>
              <a:t>The nomination shortlist is announced to the Academy.</a:t>
            </a:r>
          </a:p>
          <a:p>
            <a:r>
              <a:rPr lang="en-GB" dirty="0"/>
              <a:t>The Academy votes for the nominees.</a:t>
            </a:r>
          </a:p>
          <a:p>
            <a:r>
              <a:rPr lang="en-GB" dirty="0"/>
              <a:t>The nominations are announced.</a:t>
            </a:r>
          </a:p>
          <a:p>
            <a:r>
              <a:rPr lang="en-GB" dirty="0"/>
              <a:t>The Academy votes for the winners.</a:t>
            </a:r>
          </a:p>
          <a:p>
            <a:r>
              <a:rPr lang="en-GB" dirty="0"/>
              <a:t>Oscar Day.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9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ED13-2A7F-6889-A688-03CF4D3F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 Year Line Plot</a:t>
            </a:r>
          </a:p>
        </p:txBody>
      </p:sp>
      <p:pic>
        <p:nvPicPr>
          <p:cNvPr id="5" name="Content Placeholder 4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B3591527-824E-744B-B9E4-47A216A9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1" y="169068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C4BB0-4FC1-89C3-B898-3BECB9D65A11}"/>
              </a:ext>
            </a:extLst>
          </p:cNvPr>
          <p:cNvSpPr txBox="1"/>
          <p:nvPr/>
        </p:nvSpPr>
        <p:spPr>
          <a:xfrm>
            <a:off x="6096000" y="2105931"/>
            <a:ext cx="5500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More nominated movies are released during “Oscar Season”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Strategic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Fresher in the minds of voters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Effect of streaming services?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2D0F-C8BF-AE6F-5EB6-ADA21D0F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 – Oscar Season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3113F-7BFC-D938-A344-7895D9DE165A}"/>
              </a:ext>
            </a:extLst>
          </p:cNvPr>
          <p:cNvSpPr txBox="1"/>
          <p:nvPr/>
        </p:nvSpPr>
        <p:spPr>
          <a:xfrm>
            <a:off x="6690372" y="1808642"/>
            <a:ext cx="5066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Oscar Season months are November and December. This is right before the voting window closes.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Lengthwise, these 2 months take up 16.7% of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((30.30 / 16.7) – 1 ) * 100</a:t>
            </a:r>
          </a:p>
          <a:p>
            <a:endParaRPr lang="en-GB" dirty="0"/>
          </a:p>
        </p:txBody>
      </p:sp>
      <p:pic>
        <p:nvPicPr>
          <p:cNvPr id="8" name="Picture 7" descr="A blue and orange pie chart&#10;&#10;Description automatically generated">
            <a:extLst>
              <a:ext uri="{FF2B5EF4-FFF2-40B4-BE49-F238E27FC236}">
                <a16:creationId xmlns:a16="http://schemas.microsoft.com/office/drawing/2014/main" id="{A4AE65D6-4775-66E2-7C37-10A41968A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864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6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E19E-5131-86E3-4E73-5707E974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Limitation, other factors,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DD4D-6B77-D873-2388-E0BB693C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of the film?</a:t>
            </a:r>
          </a:p>
          <a:p>
            <a:r>
              <a:rPr lang="en-GB" dirty="0"/>
              <a:t>American?</a:t>
            </a:r>
          </a:p>
          <a:p>
            <a:r>
              <a:rPr lang="en-GB" dirty="0"/>
              <a:t>Language?</a:t>
            </a:r>
          </a:p>
        </p:txBody>
      </p:sp>
    </p:spTree>
    <p:extLst>
      <p:ext uri="{BB962C8B-B14F-4D97-AF65-F5344CB8AC3E}">
        <p14:creationId xmlns:p14="http://schemas.microsoft.com/office/powerpoint/2010/main" val="107794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Academy</vt:lpstr>
      <vt:lpstr>Oscar Voting</vt:lpstr>
      <vt:lpstr>Multi Year Line Plot</vt:lpstr>
      <vt:lpstr>Pie Chart – Oscar Season stats</vt:lpstr>
      <vt:lpstr>Limitation, other factors,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Comment</dc:creator>
  <cp:lastModifiedBy>Comment</cp:lastModifiedBy>
  <cp:revision>6</cp:revision>
  <dcterms:created xsi:type="dcterms:W3CDTF">2024-03-20T15:27:21Z</dcterms:created>
  <dcterms:modified xsi:type="dcterms:W3CDTF">2024-03-21T14:10:44Z</dcterms:modified>
</cp:coreProperties>
</file>